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 id="2147487709" r:id="rId2"/>
  </p:sldMasterIdLst>
  <p:notesMasterIdLst>
    <p:notesMasterId r:id="rId13"/>
  </p:notesMasterIdLst>
  <p:handoutMasterIdLst>
    <p:handoutMasterId r:id="rId14"/>
  </p:handoutMasterIdLst>
  <p:sldIdLst>
    <p:sldId id="1039" r:id="rId3"/>
    <p:sldId id="1041" r:id="rId4"/>
    <p:sldId id="1128" r:id="rId5"/>
    <p:sldId id="1117" r:id="rId6"/>
    <p:sldId id="1111" r:id="rId7"/>
    <p:sldId id="1131" r:id="rId8"/>
    <p:sldId id="1129" r:id="rId9"/>
    <p:sldId id="1076" r:id="rId10"/>
    <p:sldId id="1127" r:id="rId11"/>
    <p:sldId id="1073" r:id="rId12"/>
  </p:sldIdLst>
  <p:sldSz cx="9144000" cy="6858000" type="screen4x3"/>
  <p:notesSz cx="6797675" cy="9874250"/>
  <p:custDataLst>
    <p:tags r:id="rId15"/>
  </p:custDataLst>
  <p:defaultTextStyle>
    <a:defPPr>
      <a:defRPr lang="en-US"/>
    </a:defPPr>
    <a:lvl1pPr algn="l" rtl="0" fontAlgn="base">
      <a:spcBef>
        <a:spcPct val="0"/>
      </a:spcBef>
      <a:spcAft>
        <a:spcPct val="0"/>
      </a:spcAft>
      <a:defRPr sz="1000"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sz="1000"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sz="1000"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sz="1000"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sz="1000" kern="1200">
        <a:solidFill>
          <a:schemeClr val="tx1"/>
        </a:solidFill>
        <a:latin typeface="Arial" charset="0"/>
        <a:ea typeface="ＭＳ Ｐゴシック" pitchFamily="34" charset="-128"/>
        <a:cs typeface="+mn-cs"/>
      </a:defRPr>
    </a:lvl5pPr>
    <a:lvl6pPr marL="2286000" algn="l" defTabSz="914400" rtl="0" eaLnBrk="1" latinLnBrk="0" hangingPunct="1">
      <a:defRPr sz="1000" kern="1200">
        <a:solidFill>
          <a:schemeClr val="tx1"/>
        </a:solidFill>
        <a:latin typeface="Arial" charset="0"/>
        <a:ea typeface="ＭＳ Ｐゴシック" pitchFamily="34" charset="-128"/>
        <a:cs typeface="+mn-cs"/>
      </a:defRPr>
    </a:lvl6pPr>
    <a:lvl7pPr marL="2743200" algn="l" defTabSz="914400" rtl="0" eaLnBrk="1" latinLnBrk="0" hangingPunct="1">
      <a:defRPr sz="1000" kern="1200">
        <a:solidFill>
          <a:schemeClr val="tx1"/>
        </a:solidFill>
        <a:latin typeface="Arial" charset="0"/>
        <a:ea typeface="ＭＳ Ｐゴシック" pitchFamily="34" charset="-128"/>
        <a:cs typeface="+mn-cs"/>
      </a:defRPr>
    </a:lvl7pPr>
    <a:lvl8pPr marL="3200400" algn="l" defTabSz="914400" rtl="0" eaLnBrk="1" latinLnBrk="0" hangingPunct="1">
      <a:defRPr sz="1000" kern="1200">
        <a:solidFill>
          <a:schemeClr val="tx1"/>
        </a:solidFill>
        <a:latin typeface="Arial" charset="0"/>
        <a:ea typeface="ＭＳ Ｐゴシック" pitchFamily="34" charset="-128"/>
        <a:cs typeface="+mn-cs"/>
      </a:defRPr>
    </a:lvl8pPr>
    <a:lvl9pPr marL="3657600" algn="l" defTabSz="914400" rtl="0" eaLnBrk="1" latinLnBrk="0" hangingPunct="1">
      <a:defRPr sz="10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B8DA96"/>
    <a:srgbClr val="6AA94E"/>
    <a:srgbClr val="1DA134"/>
    <a:srgbClr val="187C0A"/>
    <a:srgbClr val="0099FF"/>
    <a:srgbClr val="237F35"/>
    <a:srgbClr val="E2A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24" autoAdjust="0"/>
    <p:restoredTop sz="99429" autoAdjust="0"/>
  </p:normalViewPr>
  <p:slideViewPr>
    <p:cSldViewPr>
      <p:cViewPr>
        <p:scale>
          <a:sx n="90" d="100"/>
          <a:sy n="90" d="100"/>
        </p:scale>
        <p:origin x="-1530" y="-72"/>
      </p:cViewPr>
      <p:guideLst>
        <p:guide orient="horz" pos="4065"/>
        <p:guide orient="horz" pos="28"/>
        <p:guide orient="horz" pos="2659"/>
        <p:guide orient="horz" pos="2432"/>
        <p:guide orient="horz" pos="346"/>
        <p:guide orient="horz" pos="4247"/>
        <p:guide orient="horz" pos="3475"/>
        <p:guide orient="horz" pos="663"/>
        <p:guide pos="2887"/>
        <p:guide pos="385"/>
        <p:guide pos="5420"/>
        <p:guide pos="2730"/>
        <p:guide pos="3061"/>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0"/>
    </p:cViewPr>
  </p:sorterViewPr>
  <p:notesViewPr>
    <p:cSldViewPr>
      <p:cViewPr varScale="1">
        <p:scale>
          <a:sx n="50" d="100"/>
          <a:sy n="50" d="100"/>
        </p:scale>
        <p:origin x="-1956" y="-108"/>
      </p:cViewPr>
      <p:guideLst>
        <p:guide orient="horz" pos="306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 Id="rId4"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588" y="0"/>
            <a:ext cx="2944813" cy="488950"/>
          </a:xfrm>
          <a:prstGeom prst="rect">
            <a:avLst/>
          </a:prstGeom>
          <a:noFill/>
          <a:ln w="9525">
            <a:noFill/>
            <a:miter lim="800000"/>
            <a:headEnd/>
            <a:tailEnd/>
          </a:ln>
        </p:spPr>
        <p:txBody>
          <a:bodyPr vert="horz" wrap="square" lIns="0" tIns="44684" rIns="0" bIns="44684" numCol="1" anchor="b" anchorCtr="0" compatLnSpc="1">
            <a:prstTxWarp prst="textNoShape">
              <a:avLst/>
            </a:prstTxWarp>
          </a:bodyPr>
          <a:lstStyle>
            <a:lvl1pPr defTabSz="979488" eaLnBrk="0" hangingPunct="0">
              <a:defRPr sz="1400">
                <a:ea typeface="SimSun" pitchFamily="2" charset="-122"/>
              </a:defRPr>
            </a:lvl1pPr>
          </a:lstStyle>
          <a:p>
            <a:pPr>
              <a:defRPr/>
            </a:pPr>
            <a:endParaRPr lang="de-CH" altLang="zh-CN"/>
          </a:p>
        </p:txBody>
      </p:sp>
      <p:sp>
        <p:nvSpPr>
          <p:cNvPr id="3075" name="Rectangle 3"/>
          <p:cNvSpPr>
            <a:spLocks noGrp="1" noChangeArrowheads="1"/>
          </p:cNvSpPr>
          <p:nvPr>
            <p:ph type="dt" sz="quarter" idx="1"/>
          </p:nvPr>
        </p:nvSpPr>
        <p:spPr bwMode="auto">
          <a:xfrm>
            <a:off x="3827463" y="0"/>
            <a:ext cx="2943225" cy="488950"/>
          </a:xfrm>
          <a:prstGeom prst="rect">
            <a:avLst/>
          </a:prstGeom>
          <a:noFill/>
          <a:ln w="9525">
            <a:noFill/>
            <a:miter lim="800000"/>
            <a:headEnd/>
            <a:tailEnd/>
          </a:ln>
        </p:spPr>
        <p:txBody>
          <a:bodyPr vert="horz" wrap="square" lIns="0" tIns="44684" rIns="0" bIns="44684" numCol="1" anchor="b" anchorCtr="0" compatLnSpc="1">
            <a:prstTxWarp prst="textNoShape">
              <a:avLst/>
            </a:prstTxWarp>
          </a:bodyPr>
          <a:lstStyle>
            <a:lvl1pPr algn="r" defTabSz="979488" eaLnBrk="0" hangingPunct="0">
              <a:defRPr sz="1400">
                <a:ea typeface="SimSun" pitchFamily="2" charset="-122"/>
              </a:defRPr>
            </a:lvl1pPr>
          </a:lstStyle>
          <a:p>
            <a:pPr>
              <a:defRPr/>
            </a:pPr>
            <a:endParaRPr lang="de-CH" altLang="zh-CN"/>
          </a:p>
        </p:txBody>
      </p:sp>
      <p:sp>
        <p:nvSpPr>
          <p:cNvPr id="3076" name="Rectangle 4"/>
          <p:cNvSpPr>
            <a:spLocks noGrp="1" noChangeArrowheads="1"/>
          </p:cNvSpPr>
          <p:nvPr>
            <p:ph type="ftr" sz="quarter" idx="2"/>
          </p:nvPr>
        </p:nvSpPr>
        <p:spPr bwMode="auto">
          <a:xfrm>
            <a:off x="-1588" y="9424988"/>
            <a:ext cx="2944813" cy="485775"/>
          </a:xfrm>
          <a:prstGeom prst="rect">
            <a:avLst/>
          </a:prstGeom>
          <a:noFill/>
          <a:ln w="9525">
            <a:noFill/>
            <a:miter lim="800000"/>
            <a:headEnd/>
            <a:tailEnd/>
          </a:ln>
        </p:spPr>
        <p:txBody>
          <a:bodyPr vert="horz" wrap="square" lIns="0" tIns="44684" rIns="0" bIns="44684" numCol="1" anchor="b" anchorCtr="0" compatLnSpc="1">
            <a:prstTxWarp prst="textNoShape">
              <a:avLst/>
            </a:prstTxWarp>
          </a:bodyPr>
          <a:lstStyle>
            <a:lvl1pPr defTabSz="979488" eaLnBrk="0" hangingPunct="0">
              <a:defRPr sz="1400">
                <a:ea typeface="SimSun" pitchFamily="2" charset="-122"/>
              </a:defRPr>
            </a:lvl1pPr>
          </a:lstStyle>
          <a:p>
            <a:pPr>
              <a:defRPr/>
            </a:pPr>
            <a:endParaRPr lang="de-CH" altLang="zh-CN"/>
          </a:p>
        </p:txBody>
      </p:sp>
      <p:sp>
        <p:nvSpPr>
          <p:cNvPr id="3077" name="Rectangle 5"/>
          <p:cNvSpPr>
            <a:spLocks noGrp="1" noChangeArrowheads="1"/>
          </p:cNvSpPr>
          <p:nvPr>
            <p:ph type="sldNum" sz="quarter" idx="3"/>
          </p:nvPr>
        </p:nvSpPr>
        <p:spPr bwMode="auto">
          <a:xfrm>
            <a:off x="3827463" y="9424988"/>
            <a:ext cx="2943225" cy="485775"/>
          </a:xfrm>
          <a:prstGeom prst="rect">
            <a:avLst/>
          </a:prstGeom>
          <a:noFill/>
          <a:ln w="9525">
            <a:noFill/>
            <a:miter lim="800000"/>
            <a:headEnd/>
            <a:tailEnd/>
          </a:ln>
        </p:spPr>
        <p:txBody>
          <a:bodyPr vert="horz" wrap="square" lIns="0" tIns="44684" rIns="0" bIns="44684" numCol="1" anchor="b" anchorCtr="0" compatLnSpc="1">
            <a:prstTxWarp prst="textNoShape">
              <a:avLst/>
            </a:prstTxWarp>
          </a:bodyPr>
          <a:lstStyle>
            <a:lvl1pPr algn="r" defTabSz="979488" eaLnBrk="0" hangingPunct="0">
              <a:defRPr sz="1400">
                <a:ea typeface="SimSun" pitchFamily="2" charset="-122"/>
              </a:defRPr>
            </a:lvl1pPr>
          </a:lstStyle>
          <a:p>
            <a:pPr>
              <a:defRPr/>
            </a:pPr>
            <a:fld id="{859164D2-3A61-4263-B9B2-FA515F141FC0}" type="slidenum">
              <a:rPr lang="de-CH" altLang="zh-CN"/>
              <a:pPr>
                <a:defRPr/>
              </a:pPr>
              <a:t>‹#›</a:t>
            </a:fld>
            <a:endParaRPr lang="de-CH" altLang="zh-CN"/>
          </a:p>
        </p:txBody>
      </p:sp>
    </p:spTree>
    <p:extLst>
      <p:ext uri="{BB962C8B-B14F-4D97-AF65-F5344CB8AC3E}">
        <p14:creationId xmlns:p14="http://schemas.microsoft.com/office/powerpoint/2010/main" val="13959537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81401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111" charset="-52"/>
        <a:ea typeface="Arial" pitchFamily="-111" charset="-52"/>
        <a:cs typeface="Arial" pitchFamily="-111" charset="-52"/>
      </a:defRPr>
    </a:lvl1pPr>
    <a:lvl2pPr marL="457200" algn="l" rtl="0" eaLnBrk="0" fontAlgn="base" hangingPunct="0">
      <a:spcBef>
        <a:spcPct val="30000"/>
      </a:spcBef>
      <a:spcAft>
        <a:spcPct val="0"/>
      </a:spcAft>
      <a:defRPr sz="1200" kern="1200">
        <a:solidFill>
          <a:schemeClr val="tx1"/>
        </a:solidFill>
        <a:latin typeface="Arial" pitchFamily="-111" charset="-52"/>
        <a:ea typeface="Arial" pitchFamily="-111" charset="-52"/>
        <a:cs typeface="Arial" pitchFamily="-111" charset="-52"/>
      </a:defRPr>
    </a:lvl2pPr>
    <a:lvl3pPr marL="914400" algn="l" rtl="0" eaLnBrk="0" fontAlgn="base" hangingPunct="0">
      <a:spcBef>
        <a:spcPct val="30000"/>
      </a:spcBef>
      <a:spcAft>
        <a:spcPct val="0"/>
      </a:spcAft>
      <a:defRPr sz="1200" kern="1200">
        <a:solidFill>
          <a:schemeClr val="tx1"/>
        </a:solidFill>
        <a:latin typeface="Arial" pitchFamily="-111" charset="-52"/>
        <a:ea typeface="Arial" pitchFamily="-111" charset="-52"/>
        <a:cs typeface="Arial" pitchFamily="-111" charset="-52"/>
      </a:defRPr>
    </a:lvl3pPr>
    <a:lvl4pPr marL="1371600" algn="l" rtl="0" eaLnBrk="0" fontAlgn="base" hangingPunct="0">
      <a:spcBef>
        <a:spcPct val="30000"/>
      </a:spcBef>
      <a:spcAft>
        <a:spcPct val="0"/>
      </a:spcAft>
      <a:defRPr sz="1200" kern="1200">
        <a:solidFill>
          <a:schemeClr val="tx1"/>
        </a:solidFill>
        <a:latin typeface="Arial" pitchFamily="-111" charset="-52"/>
        <a:ea typeface="Arial" pitchFamily="-111" charset="-52"/>
        <a:cs typeface="Arial" pitchFamily="-111" charset="-52"/>
      </a:defRPr>
    </a:lvl4pPr>
    <a:lvl5pPr marL="1828800" algn="l" rtl="0" eaLnBrk="0" fontAlgn="base" hangingPunct="0">
      <a:spcBef>
        <a:spcPct val="30000"/>
      </a:spcBef>
      <a:spcAft>
        <a:spcPct val="0"/>
      </a:spcAft>
      <a:defRPr sz="1200" kern="1200">
        <a:solidFill>
          <a:schemeClr val="tx1"/>
        </a:solidFill>
        <a:latin typeface="Arial" pitchFamily="-111" charset="-52"/>
        <a:ea typeface="Arial" pitchFamily="-111" charset="-52"/>
        <a:cs typeface="Arial" pitchFamily="-111" charset="-52"/>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bwMode="auto">
          <a:xfrm>
            <a:off x="933450" y="742950"/>
            <a:ext cx="4935538" cy="3700463"/>
          </a:xfrm>
          <a:prstGeom prst="rect">
            <a:avLst/>
          </a:prstGeom>
          <a:noFill/>
          <a:ln>
            <a:solidFill>
              <a:srgbClr val="000000"/>
            </a:solidFill>
            <a:miter lim="800000"/>
            <a:headEnd/>
            <a:tailEnd/>
          </a:ln>
        </p:spPr>
      </p:sp>
      <p:sp>
        <p:nvSpPr>
          <p:cNvPr id="12291" name="Rectangle 4"/>
          <p:cNvSpPr>
            <a:spLocks noGrp="1" noChangeArrowheads="1"/>
          </p:cNvSpPr>
          <p:nvPr>
            <p:ph type="body" idx="1"/>
          </p:nvPr>
        </p:nvSpPr>
        <p:spPr bwMode="auto">
          <a:xfrm>
            <a:off x="679450" y="4689475"/>
            <a:ext cx="5438775" cy="4445000"/>
          </a:xfrm>
          <a:prstGeom prst="rect">
            <a:avLst/>
          </a:prstGeom>
          <a:noFill/>
          <a:ln>
            <a:miter lim="800000"/>
            <a:headEnd/>
            <a:tailEnd/>
          </a:ln>
        </p:spPr>
        <p:txBody>
          <a:bodyPr lIns="91143" tIns="45571" rIns="91143" bIns="45571"/>
          <a:lstStyle/>
          <a:p>
            <a:pPr>
              <a:spcBef>
                <a:spcPct val="0"/>
              </a:spcBef>
            </a:pPr>
            <a:endParaRPr lang="zh-CN" altLang="en-US" sz="1000" smtClean="0">
              <a:latin typeface="Arial" charset="0"/>
              <a:ea typeface="SimSun" pitchFamily="2" charset="-122"/>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bwMode="auto">
          <a:xfrm>
            <a:off x="933450" y="742950"/>
            <a:ext cx="4935538" cy="3700463"/>
          </a:xfrm>
          <a:prstGeom prst="rect">
            <a:avLst/>
          </a:prstGeom>
          <a:solidFill>
            <a:srgbClr val="FFFFFF"/>
          </a:solidFill>
          <a:ln>
            <a:solidFill>
              <a:srgbClr val="000000"/>
            </a:solidFill>
            <a:miter lim="800000"/>
            <a:headEnd/>
            <a:tailEnd/>
          </a:ln>
        </p:spPr>
      </p:sp>
      <p:sp>
        <p:nvSpPr>
          <p:cNvPr id="13315" name="Rectangle 4"/>
          <p:cNvSpPr>
            <a:spLocks noGrp="1" noChangeArrowheads="1"/>
          </p:cNvSpPr>
          <p:nvPr>
            <p:ph type="body" idx="1"/>
          </p:nvPr>
        </p:nvSpPr>
        <p:spPr bwMode="auto">
          <a:xfrm>
            <a:off x="679450" y="4689475"/>
            <a:ext cx="5438775" cy="4445000"/>
          </a:xfrm>
          <a:prstGeom prst="rect">
            <a:avLst/>
          </a:prstGeom>
          <a:noFill/>
          <a:ln>
            <a:miter lim="800000"/>
            <a:headEnd/>
            <a:tailEnd/>
          </a:ln>
        </p:spPr>
        <p:txBody>
          <a:bodyPr lIns="91143" tIns="45571" rIns="91143" bIns="45571"/>
          <a:lstStyle/>
          <a:p>
            <a:pPr>
              <a:spcBef>
                <a:spcPct val="0"/>
              </a:spcBef>
            </a:pPr>
            <a:endParaRPr lang="zh-CN" altLang="en-US" sz="1000" smtClean="0">
              <a:latin typeface="Arial" charset="0"/>
              <a:ea typeface="SimSun" pitchFamily="2" charset="-122"/>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p:cNvSpPr>
          <p:nvPr>
            <p:ph type="sldImg"/>
          </p:nvPr>
        </p:nvSpPr>
        <p:spPr bwMode="auto">
          <a:xfrm>
            <a:off x="930275" y="739775"/>
            <a:ext cx="4937125" cy="3703638"/>
          </a:xfrm>
          <a:prstGeom prst="rect">
            <a:avLst/>
          </a:prstGeom>
          <a:noFill/>
          <a:ln w="12700">
            <a:solidFill>
              <a:srgbClr val="000000"/>
            </a:solidFill>
            <a:miter lim="800000"/>
            <a:headEnd/>
            <a:tailEnd/>
          </a:ln>
        </p:spPr>
      </p:sp>
      <p:sp>
        <p:nvSpPr>
          <p:cNvPr id="14339" name="Notes Placeholder 2"/>
          <p:cNvSpPr>
            <a:spLocks noGrp="1"/>
          </p:cNvSpPr>
          <p:nvPr>
            <p:ph type="body" idx="1"/>
          </p:nvPr>
        </p:nvSpPr>
        <p:spPr bwMode="auto">
          <a:xfrm>
            <a:off x="679450" y="4691063"/>
            <a:ext cx="5438775" cy="4443412"/>
          </a:xfrm>
          <a:prstGeom prst="rect">
            <a:avLst/>
          </a:prstGeom>
          <a:noFill/>
          <a:ln>
            <a:miter lim="800000"/>
            <a:headEnd/>
            <a:tailEnd/>
          </a:ln>
        </p:spPr>
        <p:txBody>
          <a:bodyPr lIns="91143" tIns="45571" rIns="91143" bIns="45571"/>
          <a:lstStyle/>
          <a:p>
            <a:pPr>
              <a:spcBef>
                <a:spcPct val="0"/>
              </a:spcBef>
            </a:pPr>
            <a:endParaRPr lang="zh-CN" altLang="en-US" sz="1000" smtClean="0">
              <a:latin typeface="Arial" charset="0"/>
              <a:ea typeface="SimSun" pitchFamily="2" charset="-122"/>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bwMode="auto">
          <a:xfrm>
            <a:off x="931863" y="741363"/>
            <a:ext cx="4933950" cy="3702050"/>
          </a:xfrm>
          <a:prstGeom prst="rect">
            <a:avLst/>
          </a:prstGeom>
          <a:noFill/>
          <a:ln>
            <a:solidFill>
              <a:srgbClr val="000000"/>
            </a:solidFill>
            <a:miter lim="800000"/>
            <a:headEnd/>
            <a:tailEnd/>
          </a:ln>
        </p:spPr>
      </p:sp>
      <p:sp>
        <p:nvSpPr>
          <p:cNvPr id="15363" name="Rectangle 3"/>
          <p:cNvSpPr>
            <a:spLocks noGrp="1" noChangeArrowheads="1"/>
          </p:cNvSpPr>
          <p:nvPr>
            <p:ph type="body" idx="1"/>
          </p:nvPr>
        </p:nvSpPr>
        <p:spPr bwMode="auto">
          <a:xfrm>
            <a:off x="679450" y="4691063"/>
            <a:ext cx="5438775" cy="4443412"/>
          </a:xfrm>
          <a:prstGeom prst="rect">
            <a:avLst/>
          </a:prstGeom>
          <a:noFill/>
          <a:ln>
            <a:miter lim="800000"/>
            <a:headEnd/>
            <a:tailEnd/>
          </a:ln>
        </p:spPr>
        <p:txBody>
          <a:bodyPr/>
          <a:lstStyle/>
          <a:p>
            <a:endParaRPr lang="zh-CN" altLang="zh-CN" smtClean="0">
              <a:latin typeface="Arial" charset="0"/>
              <a:ea typeface="SimSun" pitchFamily="2" charset="-122"/>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p:cNvSpPr>
          <p:nvPr>
            <p:ph type="sldImg"/>
          </p:nvPr>
        </p:nvSpPr>
        <p:spPr bwMode="auto">
          <a:xfrm>
            <a:off x="930275" y="739775"/>
            <a:ext cx="4937125" cy="3703638"/>
          </a:xfrm>
          <a:prstGeom prst="rect">
            <a:avLst/>
          </a:prstGeom>
          <a:noFill/>
          <a:ln w="12700">
            <a:solidFill>
              <a:srgbClr val="000000"/>
            </a:solidFill>
            <a:miter lim="800000"/>
            <a:headEnd/>
            <a:tailEnd/>
          </a:ln>
        </p:spPr>
      </p:sp>
      <p:sp>
        <p:nvSpPr>
          <p:cNvPr id="16387" name="Notes Placeholder 2"/>
          <p:cNvSpPr>
            <a:spLocks noGrp="1"/>
          </p:cNvSpPr>
          <p:nvPr>
            <p:ph type="body" idx="1"/>
          </p:nvPr>
        </p:nvSpPr>
        <p:spPr bwMode="auto">
          <a:xfrm>
            <a:off x="679450" y="4691063"/>
            <a:ext cx="5438775" cy="4443412"/>
          </a:xfrm>
          <a:prstGeom prst="rect">
            <a:avLst/>
          </a:prstGeom>
          <a:noFill/>
          <a:ln>
            <a:miter lim="800000"/>
            <a:headEnd/>
            <a:tailEnd/>
          </a:ln>
        </p:spPr>
        <p:txBody>
          <a:bodyPr lIns="91143" tIns="45571" rIns="91143" bIns="45571"/>
          <a:lstStyle/>
          <a:p>
            <a:pPr>
              <a:spcBef>
                <a:spcPct val="0"/>
              </a:spcBef>
            </a:pPr>
            <a:endParaRPr lang="zh-CN" altLang="en-US" sz="1000" smtClean="0">
              <a:latin typeface="Arial" charset="0"/>
              <a:ea typeface="SimSun" pitchFamily="2" charset="-122"/>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bwMode="auto">
          <a:xfrm>
            <a:off x="931863" y="741363"/>
            <a:ext cx="4933950" cy="3702050"/>
          </a:xfrm>
          <a:prstGeom prst="rect">
            <a:avLst/>
          </a:prstGeom>
          <a:noFill/>
          <a:ln>
            <a:solidFill>
              <a:srgbClr val="000000"/>
            </a:solidFill>
            <a:miter lim="800000"/>
            <a:headEnd/>
            <a:tailEnd/>
          </a:ln>
        </p:spPr>
      </p:sp>
      <p:sp>
        <p:nvSpPr>
          <p:cNvPr id="17411" name="Rectangle 3"/>
          <p:cNvSpPr>
            <a:spLocks noGrp="1" noChangeArrowheads="1"/>
          </p:cNvSpPr>
          <p:nvPr>
            <p:ph type="body" idx="1"/>
          </p:nvPr>
        </p:nvSpPr>
        <p:spPr bwMode="auto">
          <a:xfrm>
            <a:off x="679450" y="4691063"/>
            <a:ext cx="5438775" cy="4443412"/>
          </a:xfrm>
          <a:prstGeom prst="rect">
            <a:avLst/>
          </a:prstGeom>
          <a:noFill/>
          <a:ln>
            <a:miter lim="800000"/>
            <a:headEnd/>
            <a:tailEnd/>
          </a:ln>
        </p:spPr>
        <p:txBody>
          <a:bodyPr/>
          <a:lstStyle/>
          <a:p>
            <a:endParaRPr lang="zh-CN" altLang="zh-CN" smtClean="0">
              <a:latin typeface="Arial" charset="0"/>
              <a:ea typeface="SimSun" pitchFamily="2" charset="-122"/>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bwMode="auto">
          <a:xfrm>
            <a:off x="933450" y="742950"/>
            <a:ext cx="4935538" cy="3700463"/>
          </a:xfrm>
          <a:prstGeom prst="rect">
            <a:avLst/>
          </a:prstGeom>
          <a:solidFill>
            <a:srgbClr val="FFFFFF"/>
          </a:solidFill>
          <a:ln>
            <a:solidFill>
              <a:srgbClr val="000000"/>
            </a:solidFill>
            <a:miter lim="800000"/>
            <a:headEnd/>
            <a:tailEnd/>
          </a:ln>
        </p:spPr>
      </p:sp>
      <p:sp>
        <p:nvSpPr>
          <p:cNvPr id="18435" name="Rectangle 4"/>
          <p:cNvSpPr>
            <a:spLocks noGrp="1" noChangeArrowheads="1"/>
          </p:cNvSpPr>
          <p:nvPr>
            <p:ph type="body" idx="1"/>
          </p:nvPr>
        </p:nvSpPr>
        <p:spPr bwMode="auto">
          <a:xfrm>
            <a:off x="679450" y="4689475"/>
            <a:ext cx="5438775" cy="4445000"/>
          </a:xfrm>
          <a:prstGeom prst="rect">
            <a:avLst/>
          </a:prstGeom>
          <a:noFill/>
          <a:ln>
            <a:miter lim="800000"/>
            <a:headEnd/>
            <a:tailEnd/>
          </a:ln>
        </p:spPr>
        <p:txBody>
          <a:bodyPr lIns="91143" tIns="45571" rIns="91143" bIns="45571"/>
          <a:lstStyle/>
          <a:p>
            <a:pPr>
              <a:spcBef>
                <a:spcPct val="0"/>
              </a:spcBef>
            </a:pPr>
            <a:endParaRPr lang="zh-CN" altLang="en-US" sz="1000" smtClean="0">
              <a:latin typeface="Arial" charset="0"/>
              <a:ea typeface="SimSun" pitchFamily="2" charset="-122"/>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xfrm>
            <a:off x="931863" y="741363"/>
            <a:ext cx="4933950" cy="3702050"/>
          </a:xfrm>
          <a:prstGeom prst="rect">
            <a:avLst/>
          </a:prstGeom>
          <a:noFill/>
          <a:ln>
            <a:solidFill>
              <a:srgbClr val="000000"/>
            </a:solidFill>
            <a:miter lim="800000"/>
            <a:headEnd/>
            <a:tailEnd/>
          </a:ln>
        </p:spPr>
      </p:sp>
      <p:sp>
        <p:nvSpPr>
          <p:cNvPr id="19459" name="Rectangle 3"/>
          <p:cNvSpPr>
            <a:spLocks noGrp="1" noChangeArrowheads="1"/>
          </p:cNvSpPr>
          <p:nvPr>
            <p:ph type="body" idx="1"/>
          </p:nvPr>
        </p:nvSpPr>
        <p:spPr bwMode="auto">
          <a:xfrm>
            <a:off x="679450" y="4691063"/>
            <a:ext cx="5438775" cy="4443412"/>
          </a:xfrm>
          <a:prstGeom prst="rect">
            <a:avLst/>
          </a:prstGeom>
          <a:noFill/>
          <a:ln>
            <a:miter lim="800000"/>
            <a:headEnd/>
            <a:tailEnd/>
          </a:ln>
        </p:spPr>
        <p:txBody>
          <a:bodyPr/>
          <a:lstStyle/>
          <a:p>
            <a:endParaRPr lang="zh-CN" altLang="zh-CN" smtClean="0">
              <a:latin typeface="Arial" charset="0"/>
              <a:ea typeface="SimSun" pitchFamily="2" charset="-122"/>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xfrm>
            <a:off x="931863" y="741363"/>
            <a:ext cx="4935537" cy="3702050"/>
          </a:xfrm>
          <a:prstGeom prst="rect">
            <a:avLst/>
          </a:prstGeom>
          <a:noFill/>
          <a:ln>
            <a:solidFill>
              <a:srgbClr val="000000"/>
            </a:solidFill>
            <a:miter lim="800000"/>
            <a:headEnd/>
            <a:tailEnd/>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Internal" hidden="1"/>
          <p:cNvGrpSpPr>
            <a:grpSpLocks/>
          </p:cNvGrpSpPr>
          <p:nvPr/>
        </p:nvGrpSpPr>
        <p:grpSpPr bwMode="auto">
          <a:xfrm>
            <a:off x="0" y="1674813"/>
            <a:ext cx="9144000" cy="3511550"/>
            <a:chOff x="0" y="1055"/>
            <a:chExt cx="5760" cy="2212"/>
          </a:xfrm>
        </p:grpSpPr>
        <p:sp>
          <p:nvSpPr>
            <p:cNvPr id="5" name="Internal" descr="&lt;tags&gt;&lt;tag n=&quot;Language&quot; v=&quot;ENG&quot; /&gt;&lt;/tags&gt;" hidden="1"/>
            <p:cNvSpPr txBox="1">
              <a:spLocks noChangeArrowheads="1"/>
            </p:cNvSpPr>
            <p:nvPr userDrawn="1"/>
          </p:nvSpPr>
          <p:spPr bwMode="auto">
            <a:xfrm rot="-5400000">
              <a:off x="-878" y="1933"/>
              <a:ext cx="2209" cy="250"/>
            </a:xfrm>
            <a:prstGeom prst="rect">
              <a:avLst/>
            </a:prstGeom>
            <a:noFill/>
            <a:ln>
              <a:noFill/>
            </a:ln>
            <a:extLst/>
          </p:spPr>
          <p:txBody>
            <a:bodyPr wrap="none" lIns="46800" tIns="46800" rIns="46800" bIns="46800" anchor="ctr" anchorCtr="1">
              <a:spAutoFit/>
            </a:bodyPr>
            <a:lstStyle>
              <a:lvl1pPr defTabSz="728663" eaLnBrk="0" hangingPunct="0">
                <a:defRPr sz="1000">
                  <a:solidFill>
                    <a:schemeClr val="tx1"/>
                  </a:solidFill>
                  <a:latin typeface="Arial" charset="0"/>
                  <a:ea typeface="ＭＳ Ｐゴシック" pitchFamily="34" charset="-128"/>
                </a:defRPr>
              </a:lvl1pPr>
              <a:lvl2pPr marL="742950" indent="-285750" defTabSz="728663" eaLnBrk="0" hangingPunct="0">
                <a:defRPr sz="1000">
                  <a:solidFill>
                    <a:schemeClr val="tx1"/>
                  </a:solidFill>
                  <a:latin typeface="Arial" charset="0"/>
                  <a:ea typeface="ＭＳ Ｐゴシック" pitchFamily="34" charset="-128"/>
                </a:defRPr>
              </a:lvl2pPr>
              <a:lvl3pPr marL="1143000" indent="-228600" defTabSz="728663" eaLnBrk="0" hangingPunct="0">
                <a:defRPr sz="1000">
                  <a:solidFill>
                    <a:schemeClr val="tx1"/>
                  </a:solidFill>
                  <a:latin typeface="Arial" charset="0"/>
                  <a:ea typeface="ＭＳ Ｐゴシック" pitchFamily="34" charset="-128"/>
                </a:defRPr>
              </a:lvl3pPr>
              <a:lvl4pPr marL="1600200" indent="-228600" defTabSz="728663" eaLnBrk="0" hangingPunct="0">
                <a:defRPr sz="1000">
                  <a:solidFill>
                    <a:schemeClr val="tx1"/>
                  </a:solidFill>
                  <a:latin typeface="Arial" charset="0"/>
                  <a:ea typeface="ＭＳ Ｐゴシック" pitchFamily="34" charset="-128"/>
                </a:defRPr>
              </a:lvl4pPr>
              <a:lvl5pPr marL="2057400" indent="-228600" defTabSz="728663" eaLnBrk="0" hangingPunct="0">
                <a:defRPr sz="1000">
                  <a:solidFill>
                    <a:schemeClr val="tx1"/>
                  </a:solidFill>
                  <a:latin typeface="Arial" charset="0"/>
                  <a:ea typeface="ＭＳ Ｐゴシック" pitchFamily="34" charset="-128"/>
                </a:defRPr>
              </a:lvl5pPr>
              <a:lvl6pPr marL="25146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9pPr>
            </a:lstStyle>
            <a:p>
              <a:pPr eaLnBrk="1" hangingPunct="1">
                <a:spcBef>
                  <a:spcPct val="35000"/>
                </a:spcBef>
                <a:buClr>
                  <a:schemeClr val="bg1"/>
                </a:buClr>
                <a:defRPr/>
              </a:pPr>
              <a:r>
                <a:rPr lang="en-US" altLang="ja-JP" sz="2000" b="1" dirty="0" smtClean="0">
                  <a:solidFill>
                    <a:schemeClr val="bg2"/>
                  </a:solidFill>
                </a:rPr>
                <a:t>For internal distribution only</a:t>
              </a:r>
            </a:p>
          </p:txBody>
        </p:sp>
        <p:sp>
          <p:nvSpPr>
            <p:cNvPr id="6" name="Internal" descr="&lt;tags&gt;&lt;tag n=&quot;Language&quot; v=&quot;ENG&quot; /&gt;&lt;/tags&gt;" hidden="1"/>
            <p:cNvSpPr txBox="1">
              <a:spLocks noChangeArrowheads="1"/>
            </p:cNvSpPr>
            <p:nvPr userDrawn="1"/>
          </p:nvSpPr>
          <p:spPr bwMode="auto">
            <a:xfrm rot="-5400000" flipH="1" flipV="1">
              <a:off x="4632" y="1936"/>
              <a:ext cx="2209" cy="250"/>
            </a:xfrm>
            <a:prstGeom prst="rect">
              <a:avLst/>
            </a:prstGeom>
            <a:noFill/>
            <a:ln>
              <a:noFill/>
            </a:ln>
            <a:extLst/>
          </p:spPr>
          <p:txBody>
            <a:bodyPr wrap="none" lIns="46800" tIns="46800" rIns="46800" bIns="46800" anchor="ctr" anchorCtr="1">
              <a:spAutoFit/>
            </a:bodyPr>
            <a:lstStyle>
              <a:lvl1pPr defTabSz="728663" eaLnBrk="0" hangingPunct="0">
                <a:defRPr sz="1000">
                  <a:solidFill>
                    <a:schemeClr val="tx1"/>
                  </a:solidFill>
                  <a:latin typeface="Arial" charset="0"/>
                  <a:ea typeface="ＭＳ Ｐゴシック" pitchFamily="34" charset="-128"/>
                </a:defRPr>
              </a:lvl1pPr>
              <a:lvl2pPr marL="742950" indent="-285750" defTabSz="728663" eaLnBrk="0" hangingPunct="0">
                <a:defRPr sz="1000">
                  <a:solidFill>
                    <a:schemeClr val="tx1"/>
                  </a:solidFill>
                  <a:latin typeface="Arial" charset="0"/>
                  <a:ea typeface="ＭＳ Ｐゴシック" pitchFamily="34" charset="-128"/>
                </a:defRPr>
              </a:lvl2pPr>
              <a:lvl3pPr marL="1143000" indent="-228600" defTabSz="728663" eaLnBrk="0" hangingPunct="0">
                <a:defRPr sz="1000">
                  <a:solidFill>
                    <a:schemeClr val="tx1"/>
                  </a:solidFill>
                  <a:latin typeface="Arial" charset="0"/>
                  <a:ea typeface="ＭＳ Ｐゴシック" pitchFamily="34" charset="-128"/>
                </a:defRPr>
              </a:lvl3pPr>
              <a:lvl4pPr marL="1600200" indent="-228600" defTabSz="728663" eaLnBrk="0" hangingPunct="0">
                <a:defRPr sz="1000">
                  <a:solidFill>
                    <a:schemeClr val="tx1"/>
                  </a:solidFill>
                  <a:latin typeface="Arial" charset="0"/>
                  <a:ea typeface="ＭＳ Ｐゴシック" pitchFamily="34" charset="-128"/>
                </a:defRPr>
              </a:lvl4pPr>
              <a:lvl5pPr marL="2057400" indent="-228600" defTabSz="728663" eaLnBrk="0" hangingPunct="0">
                <a:defRPr sz="1000">
                  <a:solidFill>
                    <a:schemeClr val="tx1"/>
                  </a:solidFill>
                  <a:latin typeface="Arial" charset="0"/>
                  <a:ea typeface="ＭＳ Ｐゴシック" pitchFamily="34" charset="-128"/>
                </a:defRPr>
              </a:lvl5pPr>
              <a:lvl6pPr marL="25146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9pPr>
            </a:lstStyle>
            <a:p>
              <a:pPr eaLnBrk="1" hangingPunct="1">
                <a:spcBef>
                  <a:spcPct val="35000"/>
                </a:spcBef>
                <a:buClr>
                  <a:schemeClr val="bg1"/>
                </a:buClr>
                <a:defRPr/>
              </a:pPr>
              <a:r>
                <a:rPr lang="en-US" altLang="ja-JP" sz="2000" b="1" dirty="0" smtClean="0">
                  <a:solidFill>
                    <a:schemeClr val="bg2"/>
                  </a:solidFill>
                </a:rPr>
                <a:t>For internal distribution only</a:t>
              </a:r>
            </a:p>
          </p:txBody>
        </p:sp>
      </p:grpSp>
      <p:pic>
        <p:nvPicPr>
          <p:cNvPr id="7" name="ClientLogoHolder" descr="&lt;tags&gt;&lt;tag n=&quot;Visible&quot; v=&quot;False&quot; /&gt;&lt;/tags&gt;" hidden="1"/>
          <p:cNvPicPr>
            <a:picLocks noChangeAspect="1" noChangeArrowheads="1"/>
          </p:cNvPicPr>
          <p:nvPr/>
        </p:nvPicPr>
        <p:blipFill>
          <a:blip r:embed="rId2"/>
          <a:srcRect/>
          <a:stretch>
            <a:fillRect/>
          </a:stretch>
        </p:blipFill>
        <p:spPr bwMode="auto">
          <a:xfrm>
            <a:off x="7640638" y="338138"/>
            <a:ext cx="1047750" cy="514350"/>
          </a:xfrm>
          <a:prstGeom prst="rect">
            <a:avLst/>
          </a:prstGeom>
          <a:noFill/>
          <a:ln w="9525">
            <a:noFill/>
            <a:miter lim="800000"/>
            <a:headEnd/>
            <a:tailEnd/>
          </a:ln>
        </p:spPr>
      </p:pic>
      <p:sp>
        <p:nvSpPr>
          <p:cNvPr id="8" name="Confidential" descr="&lt;tags&gt;&lt;tag n=&quot;Language&quot; v=&quot;ENG&quot; /&gt;&lt;tag n=&quot;Value&quot; v=&quot;Confidential&quot; /&gt;&lt;/tags&gt;"/>
          <p:cNvSpPr txBox="1">
            <a:spLocks noChangeArrowheads="1"/>
          </p:cNvSpPr>
          <p:nvPr/>
        </p:nvSpPr>
        <p:spPr bwMode="gray">
          <a:xfrm>
            <a:off x="449263" y="2714625"/>
            <a:ext cx="4914900" cy="230188"/>
          </a:xfrm>
          <a:prstGeom prst="rect">
            <a:avLst/>
          </a:prstGeom>
          <a:noFill/>
          <a:ln>
            <a:noFill/>
          </a:ln>
          <a:extLst/>
        </p:spPr>
        <p:txBody>
          <a:bodyPr lIns="0" tIns="0" rIns="0" bIns="0">
            <a:spAutoFit/>
          </a:bodyPr>
          <a:lstStyle>
            <a:lvl1pPr eaLnBrk="0" hangingPunct="0">
              <a:defRPr sz="1000">
                <a:solidFill>
                  <a:schemeClr val="tx1"/>
                </a:solidFill>
                <a:latin typeface="Arial" charset="0"/>
                <a:ea typeface="ＭＳ Ｐゴシック" pitchFamily="34" charset="-128"/>
              </a:defRPr>
            </a:lvl1pPr>
            <a:lvl2pPr marL="742950" indent="-285750" eaLnBrk="0" hangingPunct="0">
              <a:defRPr sz="1000">
                <a:solidFill>
                  <a:schemeClr val="tx1"/>
                </a:solidFill>
                <a:latin typeface="Arial" charset="0"/>
                <a:ea typeface="ＭＳ Ｐゴシック" pitchFamily="34" charset="-128"/>
              </a:defRPr>
            </a:lvl2pPr>
            <a:lvl3pPr marL="1143000" indent="-228600" eaLnBrk="0" hangingPunct="0">
              <a:defRPr sz="1000">
                <a:solidFill>
                  <a:schemeClr val="tx1"/>
                </a:solidFill>
                <a:latin typeface="Arial" charset="0"/>
                <a:ea typeface="ＭＳ Ｐゴシック" pitchFamily="34" charset="-128"/>
              </a:defRPr>
            </a:lvl3pPr>
            <a:lvl4pPr marL="1600200" indent="-228600" eaLnBrk="0" hangingPunct="0">
              <a:defRPr sz="1000">
                <a:solidFill>
                  <a:schemeClr val="tx1"/>
                </a:solidFill>
                <a:latin typeface="Arial" charset="0"/>
                <a:ea typeface="ＭＳ Ｐゴシック" pitchFamily="34" charset="-128"/>
              </a:defRPr>
            </a:lvl4pPr>
            <a:lvl5pPr marL="2057400" indent="-228600" eaLnBrk="0" hangingPunct="0">
              <a:defRPr sz="10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1000">
                <a:solidFill>
                  <a:schemeClr val="tx1"/>
                </a:solidFill>
                <a:latin typeface="Arial" charset="0"/>
                <a:ea typeface="ＭＳ Ｐゴシック" pitchFamily="34" charset="-128"/>
              </a:defRPr>
            </a:lvl9pPr>
          </a:lstStyle>
          <a:p>
            <a:pPr eaLnBrk="1" hangingPunct="1">
              <a:lnSpc>
                <a:spcPct val="95000"/>
              </a:lnSpc>
              <a:spcBef>
                <a:spcPct val="50000"/>
              </a:spcBef>
              <a:buClr>
                <a:schemeClr val="tx2"/>
              </a:buClr>
              <a:buSzPct val="120000"/>
              <a:buFont typeface="Wingdings" pitchFamily="2" charset="2"/>
              <a:buNone/>
              <a:defRPr/>
            </a:pPr>
            <a:r>
              <a:rPr lang="en-US" altLang="ja-JP" sz="1600" b="1" dirty="0" smtClean="0"/>
              <a:t>Confidential</a:t>
            </a:r>
          </a:p>
        </p:txBody>
      </p:sp>
      <p:sp>
        <p:nvSpPr>
          <p:cNvPr id="9" name="Draft" descr="&lt;tags&gt;&lt;tag n=&quot;Language&quot; v=&quot;ENG&quot; /&gt;&lt;tag n=&quot;Value&quot; v=&quot;Draft&quot; /&gt;&lt;/tags&gt;" hidden="1"/>
          <p:cNvSpPr txBox="1">
            <a:spLocks noChangeArrowheads="1"/>
          </p:cNvSpPr>
          <p:nvPr/>
        </p:nvSpPr>
        <p:spPr bwMode="gray">
          <a:xfrm>
            <a:off x="449263" y="4557713"/>
            <a:ext cx="479425" cy="231775"/>
          </a:xfrm>
          <a:prstGeom prst="rect">
            <a:avLst/>
          </a:prstGeom>
          <a:noFill/>
          <a:ln>
            <a:noFill/>
          </a:ln>
          <a:extLst/>
        </p:spPr>
        <p:txBody>
          <a:bodyPr wrap="none" lIns="0" tIns="0" rIns="0" bIns="0">
            <a:spAutoFit/>
          </a:bodyPr>
          <a:lstStyle>
            <a:lvl1pPr defTabSz="728663" eaLnBrk="0" hangingPunct="0">
              <a:defRPr sz="1000">
                <a:solidFill>
                  <a:schemeClr val="tx1"/>
                </a:solidFill>
                <a:latin typeface="Arial" charset="0"/>
                <a:ea typeface="ＭＳ Ｐゴシック" pitchFamily="34" charset="-128"/>
              </a:defRPr>
            </a:lvl1pPr>
            <a:lvl2pPr marL="742950" indent="-285750" defTabSz="728663" eaLnBrk="0" hangingPunct="0">
              <a:defRPr sz="1000">
                <a:solidFill>
                  <a:schemeClr val="tx1"/>
                </a:solidFill>
                <a:latin typeface="Arial" charset="0"/>
                <a:ea typeface="ＭＳ Ｐゴシック" pitchFamily="34" charset="-128"/>
              </a:defRPr>
            </a:lvl2pPr>
            <a:lvl3pPr marL="1143000" indent="-228600" defTabSz="728663" eaLnBrk="0" hangingPunct="0">
              <a:defRPr sz="1000">
                <a:solidFill>
                  <a:schemeClr val="tx1"/>
                </a:solidFill>
                <a:latin typeface="Arial" charset="0"/>
                <a:ea typeface="ＭＳ Ｐゴシック" pitchFamily="34" charset="-128"/>
              </a:defRPr>
            </a:lvl3pPr>
            <a:lvl4pPr marL="1600200" indent="-228600" defTabSz="728663" eaLnBrk="0" hangingPunct="0">
              <a:defRPr sz="1000">
                <a:solidFill>
                  <a:schemeClr val="tx1"/>
                </a:solidFill>
                <a:latin typeface="Arial" charset="0"/>
                <a:ea typeface="ＭＳ Ｐゴシック" pitchFamily="34" charset="-128"/>
              </a:defRPr>
            </a:lvl4pPr>
            <a:lvl5pPr marL="2057400" indent="-228600" defTabSz="728663" eaLnBrk="0" hangingPunct="0">
              <a:defRPr sz="1000">
                <a:solidFill>
                  <a:schemeClr val="tx1"/>
                </a:solidFill>
                <a:latin typeface="Arial" charset="0"/>
                <a:ea typeface="ＭＳ Ｐゴシック" pitchFamily="34" charset="-128"/>
              </a:defRPr>
            </a:lvl5pPr>
            <a:lvl6pPr marL="25146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9pPr>
          </a:lstStyle>
          <a:p>
            <a:pPr eaLnBrk="1" hangingPunct="1">
              <a:lnSpc>
                <a:spcPct val="95000"/>
              </a:lnSpc>
              <a:buClr>
                <a:schemeClr val="bg1"/>
              </a:buClr>
              <a:defRPr/>
            </a:pPr>
            <a:r>
              <a:rPr lang="en-US" altLang="ja-JP" sz="1600" b="1" dirty="0" smtClean="0"/>
              <a:t>Draft</a:t>
            </a:r>
          </a:p>
        </p:txBody>
      </p:sp>
      <p:sp>
        <p:nvSpPr>
          <p:cNvPr id="10" name="Date" descr="&lt;tags&gt;&lt;tag n=&quot;Language&quot; v=&quot;ENG&quot; /&gt;&lt;tag n=&quot;Prefix&quot; v=&quot;Date:&quot; /&gt;&lt;/tags&gt;"/>
          <p:cNvSpPr txBox="1">
            <a:spLocks noChangeArrowheads="1"/>
          </p:cNvSpPr>
          <p:nvPr/>
        </p:nvSpPr>
        <p:spPr bwMode="gray">
          <a:xfrm>
            <a:off x="449263" y="4795838"/>
            <a:ext cx="0" cy="201612"/>
          </a:xfrm>
          <a:prstGeom prst="rect">
            <a:avLst/>
          </a:prstGeom>
          <a:noFill/>
          <a:ln>
            <a:noFill/>
          </a:ln>
          <a:extLst/>
        </p:spPr>
        <p:txBody>
          <a:bodyPr wrap="none" lIns="0" tIns="0" rIns="0" bIns="0">
            <a:spAutoFit/>
          </a:bodyPr>
          <a:lstStyle>
            <a:lvl1pPr defTabSz="728663" eaLnBrk="0" hangingPunct="0">
              <a:defRPr sz="1000">
                <a:solidFill>
                  <a:schemeClr val="tx1"/>
                </a:solidFill>
                <a:latin typeface="Arial" charset="0"/>
                <a:ea typeface="ＭＳ Ｐゴシック" pitchFamily="34" charset="-128"/>
              </a:defRPr>
            </a:lvl1pPr>
            <a:lvl2pPr marL="742950" indent="-285750" defTabSz="728663" eaLnBrk="0" hangingPunct="0">
              <a:defRPr sz="1000">
                <a:solidFill>
                  <a:schemeClr val="tx1"/>
                </a:solidFill>
                <a:latin typeface="Arial" charset="0"/>
                <a:ea typeface="ＭＳ Ｐゴシック" pitchFamily="34" charset="-128"/>
              </a:defRPr>
            </a:lvl2pPr>
            <a:lvl3pPr marL="1143000" indent="-228600" defTabSz="728663" eaLnBrk="0" hangingPunct="0">
              <a:defRPr sz="1000">
                <a:solidFill>
                  <a:schemeClr val="tx1"/>
                </a:solidFill>
                <a:latin typeface="Arial" charset="0"/>
                <a:ea typeface="ＭＳ Ｐゴシック" pitchFamily="34" charset="-128"/>
              </a:defRPr>
            </a:lvl3pPr>
            <a:lvl4pPr marL="1600200" indent="-228600" defTabSz="728663" eaLnBrk="0" hangingPunct="0">
              <a:defRPr sz="1000">
                <a:solidFill>
                  <a:schemeClr val="tx1"/>
                </a:solidFill>
                <a:latin typeface="Arial" charset="0"/>
                <a:ea typeface="ＭＳ Ｐゴシック" pitchFamily="34" charset="-128"/>
              </a:defRPr>
            </a:lvl4pPr>
            <a:lvl5pPr marL="2057400" indent="-228600" defTabSz="728663" eaLnBrk="0" hangingPunct="0">
              <a:defRPr sz="1000">
                <a:solidFill>
                  <a:schemeClr val="tx1"/>
                </a:solidFill>
                <a:latin typeface="Arial" charset="0"/>
                <a:ea typeface="ＭＳ Ｐゴシック" pitchFamily="34" charset="-128"/>
              </a:defRPr>
            </a:lvl5pPr>
            <a:lvl6pPr marL="25146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9pPr>
          </a:lstStyle>
          <a:p>
            <a:pPr eaLnBrk="1" hangingPunct="1">
              <a:lnSpc>
                <a:spcPct val="95000"/>
              </a:lnSpc>
              <a:buClr>
                <a:schemeClr val="bg1"/>
              </a:buClr>
              <a:defRPr/>
            </a:pPr>
            <a:endParaRPr lang="en-US" altLang="ja-JP" sz="1400" dirty="0" smtClean="0"/>
          </a:p>
        </p:txBody>
      </p:sp>
      <p:sp>
        <p:nvSpPr>
          <p:cNvPr id="11" name="OrgUnit" descr="&lt;tags&gt;&lt;tag n=&quot;Language&quot; v=&quot;ENG&quot; /&gt;&lt;tag n=&quot;Prefix&quot; v=&quot;Organizational unit:&quot; /&gt;&lt;/tags&gt;"/>
          <p:cNvSpPr txBox="1">
            <a:spLocks noChangeArrowheads="1"/>
          </p:cNvSpPr>
          <p:nvPr/>
        </p:nvSpPr>
        <p:spPr bwMode="gray">
          <a:xfrm>
            <a:off x="449263" y="4989513"/>
            <a:ext cx="0" cy="201612"/>
          </a:xfrm>
          <a:prstGeom prst="rect">
            <a:avLst/>
          </a:prstGeom>
          <a:noFill/>
          <a:ln>
            <a:noFill/>
          </a:ln>
          <a:extLst/>
        </p:spPr>
        <p:txBody>
          <a:bodyPr wrap="none" lIns="0" tIns="0" rIns="0" bIns="0">
            <a:spAutoFit/>
          </a:bodyPr>
          <a:lstStyle>
            <a:lvl1pPr defTabSz="728663" eaLnBrk="0" hangingPunct="0">
              <a:defRPr sz="1000">
                <a:solidFill>
                  <a:schemeClr val="tx1"/>
                </a:solidFill>
                <a:latin typeface="Arial" charset="0"/>
                <a:ea typeface="ＭＳ Ｐゴシック" pitchFamily="34" charset="-128"/>
              </a:defRPr>
            </a:lvl1pPr>
            <a:lvl2pPr marL="742950" indent="-285750" defTabSz="728663" eaLnBrk="0" hangingPunct="0">
              <a:defRPr sz="1000">
                <a:solidFill>
                  <a:schemeClr val="tx1"/>
                </a:solidFill>
                <a:latin typeface="Arial" charset="0"/>
                <a:ea typeface="ＭＳ Ｐゴシック" pitchFamily="34" charset="-128"/>
              </a:defRPr>
            </a:lvl2pPr>
            <a:lvl3pPr marL="1143000" indent="-228600" defTabSz="728663" eaLnBrk="0" hangingPunct="0">
              <a:defRPr sz="1000">
                <a:solidFill>
                  <a:schemeClr val="tx1"/>
                </a:solidFill>
                <a:latin typeface="Arial" charset="0"/>
                <a:ea typeface="ＭＳ Ｐゴシック" pitchFamily="34" charset="-128"/>
              </a:defRPr>
            </a:lvl3pPr>
            <a:lvl4pPr marL="1600200" indent="-228600" defTabSz="728663" eaLnBrk="0" hangingPunct="0">
              <a:defRPr sz="1000">
                <a:solidFill>
                  <a:schemeClr val="tx1"/>
                </a:solidFill>
                <a:latin typeface="Arial" charset="0"/>
                <a:ea typeface="ＭＳ Ｐゴシック" pitchFamily="34" charset="-128"/>
              </a:defRPr>
            </a:lvl4pPr>
            <a:lvl5pPr marL="2057400" indent="-228600" defTabSz="728663" eaLnBrk="0" hangingPunct="0">
              <a:defRPr sz="1000">
                <a:solidFill>
                  <a:schemeClr val="tx1"/>
                </a:solidFill>
                <a:latin typeface="Arial" charset="0"/>
                <a:ea typeface="ＭＳ Ｐゴシック" pitchFamily="34" charset="-128"/>
              </a:defRPr>
            </a:lvl5pPr>
            <a:lvl6pPr marL="25146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9pPr>
          </a:lstStyle>
          <a:p>
            <a:pPr eaLnBrk="1" hangingPunct="1">
              <a:lnSpc>
                <a:spcPct val="95000"/>
              </a:lnSpc>
              <a:buClr>
                <a:schemeClr val="bg1"/>
              </a:buClr>
              <a:defRPr/>
            </a:pPr>
            <a:endParaRPr lang="en-US" altLang="ja-JP" sz="1400" dirty="0" smtClean="0"/>
          </a:p>
        </p:txBody>
      </p:sp>
      <p:sp>
        <p:nvSpPr>
          <p:cNvPr id="12" name="ProducedBy" descr="&lt;tags&gt;&lt;tag n=&quot;Language&quot; v=&quot;ENG&quot; /&gt;&lt;tag n=&quot;Prefix&quot; v=&quot;Produced by:&quot; /&gt;&lt;/tags&gt;"/>
          <p:cNvSpPr txBox="1">
            <a:spLocks noChangeArrowheads="1"/>
          </p:cNvSpPr>
          <p:nvPr/>
        </p:nvSpPr>
        <p:spPr bwMode="gray">
          <a:xfrm>
            <a:off x="449263" y="5183188"/>
            <a:ext cx="0" cy="201612"/>
          </a:xfrm>
          <a:prstGeom prst="rect">
            <a:avLst/>
          </a:prstGeom>
          <a:noFill/>
          <a:ln>
            <a:noFill/>
          </a:ln>
          <a:extLst/>
        </p:spPr>
        <p:txBody>
          <a:bodyPr wrap="none" lIns="0" tIns="0" rIns="0" bIns="0">
            <a:spAutoFit/>
          </a:bodyPr>
          <a:lstStyle>
            <a:lvl1pPr defTabSz="728663" eaLnBrk="0" hangingPunct="0">
              <a:defRPr sz="1000">
                <a:solidFill>
                  <a:schemeClr val="tx1"/>
                </a:solidFill>
                <a:latin typeface="Arial" charset="0"/>
                <a:ea typeface="ＭＳ Ｐゴシック" pitchFamily="34" charset="-128"/>
              </a:defRPr>
            </a:lvl1pPr>
            <a:lvl2pPr marL="742950" indent="-285750" defTabSz="728663" eaLnBrk="0" hangingPunct="0">
              <a:defRPr sz="1000">
                <a:solidFill>
                  <a:schemeClr val="tx1"/>
                </a:solidFill>
                <a:latin typeface="Arial" charset="0"/>
                <a:ea typeface="ＭＳ Ｐゴシック" pitchFamily="34" charset="-128"/>
              </a:defRPr>
            </a:lvl2pPr>
            <a:lvl3pPr marL="1143000" indent="-228600" defTabSz="728663" eaLnBrk="0" hangingPunct="0">
              <a:defRPr sz="1000">
                <a:solidFill>
                  <a:schemeClr val="tx1"/>
                </a:solidFill>
                <a:latin typeface="Arial" charset="0"/>
                <a:ea typeface="ＭＳ Ｐゴシック" pitchFamily="34" charset="-128"/>
              </a:defRPr>
            </a:lvl3pPr>
            <a:lvl4pPr marL="1600200" indent="-228600" defTabSz="728663" eaLnBrk="0" hangingPunct="0">
              <a:defRPr sz="1000">
                <a:solidFill>
                  <a:schemeClr val="tx1"/>
                </a:solidFill>
                <a:latin typeface="Arial" charset="0"/>
                <a:ea typeface="ＭＳ Ｐゴシック" pitchFamily="34" charset="-128"/>
              </a:defRPr>
            </a:lvl4pPr>
            <a:lvl5pPr marL="2057400" indent="-228600" defTabSz="728663" eaLnBrk="0" hangingPunct="0">
              <a:defRPr sz="1000">
                <a:solidFill>
                  <a:schemeClr val="tx1"/>
                </a:solidFill>
                <a:latin typeface="Arial" charset="0"/>
                <a:ea typeface="ＭＳ Ｐゴシック" pitchFamily="34" charset="-128"/>
              </a:defRPr>
            </a:lvl5pPr>
            <a:lvl6pPr marL="25146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9pPr>
          </a:lstStyle>
          <a:p>
            <a:pPr eaLnBrk="1" hangingPunct="1">
              <a:lnSpc>
                <a:spcPct val="95000"/>
              </a:lnSpc>
              <a:buClr>
                <a:schemeClr val="bg1"/>
              </a:buClr>
              <a:defRPr/>
            </a:pPr>
            <a:endParaRPr lang="en-US" altLang="ja-JP" sz="1400" dirty="0" smtClean="0"/>
          </a:p>
        </p:txBody>
      </p:sp>
      <p:sp>
        <p:nvSpPr>
          <p:cNvPr id="13" name="PrelimDisclaimer" descr="&lt;tags&gt;&lt;tag n=&quot;Language&quot; v=&quot;ENG&quot; /&gt;&lt;tag n=&quot;DisclaimerId&quot; v=&quot;1&quot; /&gt;&lt;tag n=&quot;Top&quot; v=&quot;425.875&quot; /&gt;&lt;tag n=&quot;Left&quot; v=&quot;35.375&quot; /&gt;&lt;tag n=&quot;Height&quot; v=&quot;13.625&quot; /&gt;&lt;tag n=&quot;Width&quot; v=&quot;369.75&quot; /&gt;&lt;tag n=&quot;Lock&quot; v=&quot;True&quot; /&gt;&lt;/tags&gt;" hidden="1"/>
          <p:cNvSpPr txBox="1">
            <a:spLocks noChangeArrowheads="1"/>
          </p:cNvSpPr>
          <p:nvPr/>
        </p:nvSpPr>
        <p:spPr bwMode="gray">
          <a:xfrm>
            <a:off x="449263" y="5408613"/>
            <a:ext cx="4695825" cy="173037"/>
          </a:xfrm>
          <a:prstGeom prst="rect">
            <a:avLst/>
          </a:prstGeom>
          <a:noFill/>
          <a:ln>
            <a:noFill/>
          </a:ln>
          <a:extLst/>
        </p:spPr>
        <p:txBody>
          <a:bodyPr wrap="none" lIns="0" tIns="0" rIns="0" bIns="0">
            <a:spAutoFit/>
          </a:bodyPr>
          <a:lstStyle>
            <a:lvl1pPr defTabSz="728663" eaLnBrk="0" hangingPunct="0">
              <a:defRPr sz="1000">
                <a:solidFill>
                  <a:schemeClr val="tx1"/>
                </a:solidFill>
                <a:latin typeface="Arial" charset="0"/>
                <a:ea typeface="ＭＳ Ｐゴシック" pitchFamily="34" charset="-128"/>
              </a:defRPr>
            </a:lvl1pPr>
            <a:lvl2pPr marL="742950" indent="-285750" defTabSz="728663" eaLnBrk="0" hangingPunct="0">
              <a:defRPr sz="1000">
                <a:solidFill>
                  <a:schemeClr val="tx1"/>
                </a:solidFill>
                <a:latin typeface="Arial" charset="0"/>
                <a:ea typeface="ＭＳ Ｐゴシック" pitchFamily="34" charset="-128"/>
              </a:defRPr>
            </a:lvl2pPr>
            <a:lvl3pPr marL="1143000" indent="-228600" defTabSz="728663" eaLnBrk="0" hangingPunct="0">
              <a:defRPr sz="1000">
                <a:solidFill>
                  <a:schemeClr val="tx1"/>
                </a:solidFill>
                <a:latin typeface="Arial" charset="0"/>
                <a:ea typeface="ＭＳ Ｐゴシック" pitchFamily="34" charset="-128"/>
              </a:defRPr>
            </a:lvl3pPr>
            <a:lvl4pPr marL="1600200" indent="-228600" defTabSz="728663" eaLnBrk="0" hangingPunct="0">
              <a:defRPr sz="1000">
                <a:solidFill>
                  <a:schemeClr val="tx1"/>
                </a:solidFill>
                <a:latin typeface="Arial" charset="0"/>
                <a:ea typeface="ＭＳ Ｐゴシック" pitchFamily="34" charset="-128"/>
              </a:defRPr>
            </a:lvl4pPr>
            <a:lvl5pPr marL="2057400" indent="-228600" defTabSz="728663" eaLnBrk="0" hangingPunct="0">
              <a:defRPr sz="1000">
                <a:solidFill>
                  <a:schemeClr val="tx1"/>
                </a:solidFill>
                <a:latin typeface="Arial" charset="0"/>
                <a:ea typeface="ＭＳ Ｐゴシック" pitchFamily="34" charset="-128"/>
              </a:defRPr>
            </a:lvl5pPr>
            <a:lvl6pPr marL="25146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9pPr>
          </a:lstStyle>
          <a:p>
            <a:pPr eaLnBrk="1" hangingPunct="1">
              <a:lnSpc>
                <a:spcPct val="95000"/>
              </a:lnSpc>
              <a:buClr>
                <a:schemeClr val="bg1"/>
              </a:buClr>
              <a:defRPr/>
            </a:pPr>
            <a:r>
              <a:rPr lang="en-US" altLang="ja-JP" sz="1200" dirty="0" smtClean="0"/>
              <a:t>PRELIMINARY | SUBJECT TO FURTHER REVIEW AND EVALUATION</a:t>
            </a:r>
          </a:p>
        </p:txBody>
      </p:sp>
      <p:sp>
        <p:nvSpPr>
          <p:cNvPr id="14" name="ClientText" descr="Text Box: Client logo" hidden="1"/>
          <p:cNvSpPr>
            <a:spLocks noChangeArrowheads="1"/>
          </p:cNvSpPr>
          <p:nvPr/>
        </p:nvSpPr>
        <p:spPr bwMode="auto">
          <a:xfrm>
            <a:off x="7696200" y="522288"/>
            <a:ext cx="990600" cy="330200"/>
          </a:xfrm>
          <a:prstGeom prst="rect">
            <a:avLst/>
          </a:prstGeom>
          <a:noFill/>
          <a:ln w="12700">
            <a:noFill/>
            <a:miter lim="800000"/>
            <a:headEnd/>
            <a:tailEnd/>
          </a:ln>
        </p:spPr>
        <p:txBody>
          <a:bodyPr lIns="0" tIns="0" rIns="0" bIns="0" anchor="b"/>
          <a:lstStyle/>
          <a:p>
            <a:pPr algn="r" eaLnBrk="0" hangingPunct="0">
              <a:lnSpc>
                <a:spcPct val="95000"/>
              </a:lnSpc>
            </a:pPr>
            <a:r>
              <a:rPr lang="ja-JP" altLang="en-US" sz="1400"/>
              <a:t> </a:t>
            </a:r>
          </a:p>
        </p:txBody>
      </p:sp>
      <p:pic>
        <p:nvPicPr>
          <p:cNvPr id="15" name="CompanyLogoHolder2" descr="&lt;tags&gt;&lt;tag n=&quot;Visible&quot; v=&quot;False&quot; /&gt;&lt;/tags&gt;" hidden="1"/>
          <p:cNvPicPr>
            <a:picLocks noChangeAspect="1" noChangeArrowheads="1"/>
          </p:cNvPicPr>
          <p:nvPr/>
        </p:nvPicPr>
        <p:blipFill>
          <a:blip r:embed="rId3"/>
          <a:srcRect/>
          <a:stretch>
            <a:fillRect/>
          </a:stretch>
        </p:blipFill>
        <p:spPr bwMode="auto">
          <a:xfrm>
            <a:off x="449263" y="6240463"/>
            <a:ext cx="1628775" cy="355600"/>
          </a:xfrm>
          <a:prstGeom prst="rect">
            <a:avLst/>
          </a:prstGeom>
          <a:noFill/>
          <a:ln w="6350">
            <a:noFill/>
            <a:miter lim="800000"/>
            <a:headEnd/>
            <a:tailEnd/>
          </a:ln>
        </p:spPr>
      </p:pic>
      <p:pic>
        <p:nvPicPr>
          <p:cNvPr id="16" name="CompanyLogoHolder1" descr="&lt;tags&gt;&lt;tag n=&quot;Visible&quot; v=&quot;False&quot; /&gt;&lt;/tags&gt;" hidden="1"/>
          <p:cNvPicPr>
            <a:picLocks noChangeAspect="1" noChangeArrowheads="1"/>
          </p:cNvPicPr>
          <p:nvPr/>
        </p:nvPicPr>
        <p:blipFill>
          <a:blip r:embed="rId3"/>
          <a:srcRect/>
          <a:stretch>
            <a:fillRect/>
          </a:stretch>
        </p:blipFill>
        <p:spPr bwMode="auto">
          <a:xfrm>
            <a:off x="449263" y="312738"/>
            <a:ext cx="2476500" cy="539750"/>
          </a:xfrm>
          <a:prstGeom prst="rect">
            <a:avLst/>
          </a:prstGeom>
          <a:noFill/>
          <a:ln w="6350">
            <a:noFill/>
            <a:miter lim="800000"/>
            <a:headEnd/>
            <a:tailEnd/>
          </a:ln>
        </p:spPr>
      </p:pic>
      <p:sp>
        <p:nvSpPr>
          <p:cNvPr id="17" name="UsageDisclaimer" descr="&lt;tags&gt;&lt;tag n=&quot;Language&quot; v=&quot;ENG&quot; /&gt;&lt;tag n=&quot;DisclaimerId&quot; v=&quot;6&quot; /&gt;&lt;tag n=&quot;Top&quot; v=&quot;440.75&quot; /&gt;&lt;tag n=&quot;Left&quot; v=&quot;35.375&quot; /&gt;&lt;tag n=&quot;Height&quot; v=&quot;7.875&quot; /&gt;&lt;tag n=&quot;Width&quot; v=&quot;648.625&quot; /&gt;&lt;tag n=&quot;Lock&quot; v=&quot;True&quot; /&gt;&lt;/tags&gt;"/>
          <p:cNvSpPr txBox="1">
            <a:spLocks noChangeArrowheads="1"/>
          </p:cNvSpPr>
          <p:nvPr/>
        </p:nvSpPr>
        <p:spPr bwMode="gray">
          <a:xfrm>
            <a:off x="431800" y="-255588"/>
            <a:ext cx="8237538" cy="100013"/>
          </a:xfrm>
          <a:prstGeom prst="rect">
            <a:avLst/>
          </a:prstGeom>
          <a:noFill/>
          <a:ln>
            <a:noFill/>
          </a:ln>
          <a:extLst/>
        </p:spPr>
        <p:txBody>
          <a:bodyPr lIns="0" tIns="0" rIns="0" bIns="0"/>
          <a:lstStyle>
            <a:lvl1pPr defTabSz="728663" eaLnBrk="0" hangingPunct="0">
              <a:defRPr sz="1000">
                <a:solidFill>
                  <a:schemeClr val="tx1"/>
                </a:solidFill>
                <a:latin typeface="Arial" charset="0"/>
                <a:ea typeface="ＭＳ Ｐゴシック" pitchFamily="34" charset="-128"/>
              </a:defRPr>
            </a:lvl1pPr>
            <a:lvl2pPr marL="742950" indent="-285750" defTabSz="728663" eaLnBrk="0" hangingPunct="0">
              <a:defRPr sz="1000">
                <a:solidFill>
                  <a:schemeClr val="tx1"/>
                </a:solidFill>
                <a:latin typeface="Arial" charset="0"/>
                <a:ea typeface="ＭＳ Ｐゴシック" pitchFamily="34" charset="-128"/>
              </a:defRPr>
            </a:lvl2pPr>
            <a:lvl3pPr marL="1143000" indent="-228600" defTabSz="728663" eaLnBrk="0" hangingPunct="0">
              <a:defRPr sz="1000">
                <a:solidFill>
                  <a:schemeClr val="tx1"/>
                </a:solidFill>
                <a:latin typeface="Arial" charset="0"/>
                <a:ea typeface="ＭＳ Ｐゴシック" pitchFamily="34" charset="-128"/>
              </a:defRPr>
            </a:lvl3pPr>
            <a:lvl4pPr marL="1600200" indent="-228600" defTabSz="728663" eaLnBrk="0" hangingPunct="0">
              <a:defRPr sz="1000">
                <a:solidFill>
                  <a:schemeClr val="tx1"/>
                </a:solidFill>
                <a:latin typeface="Arial" charset="0"/>
                <a:ea typeface="ＭＳ Ｐゴシック" pitchFamily="34" charset="-128"/>
              </a:defRPr>
            </a:lvl4pPr>
            <a:lvl5pPr marL="2057400" indent="-228600" defTabSz="728663" eaLnBrk="0" hangingPunct="0">
              <a:defRPr sz="1000">
                <a:solidFill>
                  <a:schemeClr val="tx1"/>
                </a:solidFill>
                <a:latin typeface="Arial" charset="0"/>
                <a:ea typeface="ＭＳ Ｐゴシック" pitchFamily="34" charset="-128"/>
              </a:defRPr>
            </a:lvl5pPr>
            <a:lvl6pPr marL="25146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defTabSz="728663" eaLnBrk="0" fontAlgn="base" hangingPunct="0">
              <a:spcBef>
                <a:spcPct val="0"/>
              </a:spcBef>
              <a:spcAft>
                <a:spcPct val="0"/>
              </a:spcAft>
              <a:defRPr sz="1000">
                <a:solidFill>
                  <a:schemeClr val="tx1"/>
                </a:solidFill>
                <a:latin typeface="Arial" charset="0"/>
                <a:ea typeface="ＭＳ Ｐゴシック" pitchFamily="34" charset="-128"/>
              </a:defRPr>
            </a:lvl9pPr>
          </a:lstStyle>
          <a:p>
            <a:pPr eaLnBrk="1" hangingPunct="1">
              <a:lnSpc>
                <a:spcPct val="95000"/>
              </a:lnSpc>
              <a:buClr>
                <a:schemeClr val="bg1"/>
              </a:buClr>
              <a:defRPr/>
            </a:pPr>
            <a:r>
              <a:rPr lang="en-US" altLang="ja-JP" sz="700" dirty="0" smtClean="0"/>
              <a:t>These materials may not be used or relied upon for any purpose other than as specifically contemplated by a written agreement with Credit Suisse.</a:t>
            </a:r>
          </a:p>
        </p:txBody>
      </p:sp>
      <p:sp>
        <p:nvSpPr>
          <p:cNvPr id="998478" name="Title" descr="Text Box: Click to edit Master title style"/>
          <p:cNvSpPr>
            <a:spLocks noGrp="1" noChangeArrowheads="1"/>
          </p:cNvSpPr>
          <p:nvPr>
            <p:ph type="ctrTitle" sz="quarter"/>
          </p:nvPr>
        </p:nvSpPr>
        <p:spPr bwMode="gray">
          <a:xfrm>
            <a:off x="449263" y="3046413"/>
            <a:ext cx="8237537" cy="377825"/>
          </a:xfrm>
          <a:prstGeom prst="rect">
            <a:avLst/>
          </a:prstGeom>
          <a:noFill/>
          <a:ln>
            <a:miter lim="800000"/>
            <a:headEnd/>
            <a:tailEnd/>
          </a:ln>
        </p:spPr>
        <p:txBody>
          <a:bodyPr vert="horz" wrap="square" lIns="0" tIns="0" rIns="0" bIns="0" numCol="1" anchor="t" anchorCtr="0" compatLnSpc="1">
            <a:prstTxWarp prst="textNoShape">
              <a:avLst/>
            </a:prstTxWarp>
            <a:spAutoFit/>
          </a:bodyPr>
          <a:lstStyle>
            <a:lvl1pPr algn="l">
              <a:lnSpc>
                <a:spcPct val="95000"/>
              </a:lnSpc>
              <a:defRPr sz="2600" b="1">
                <a:solidFill>
                  <a:schemeClr val="tx1"/>
                </a:solidFill>
              </a:defRPr>
            </a:lvl1pPr>
          </a:lstStyle>
          <a:p>
            <a:r>
              <a:rPr lang="en-US" altLang="ja-JP"/>
              <a:t>Click to edit Master title style</a:t>
            </a:r>
          </a:p>
        </p:txBody>
      </p:sp>
      <p:sp>
        <p:nvSpPr>
          <p:cNvPr id="998479" name="SubTitle" descr="Text Box: Click to edit Master subtitle style"/>
          <p:cNvSpPr>
            <a:spLocks noGrp="1" noChangeArrowheads="1"/>
          </p:cNvSpPr>
          <p:nvPr>
            <p:ph type="subTitle" sz="quarter" idx="1"/>
          </p:nvPr>
        </p:nvSpPr>
        <p:spPr bwMode="gray">
          <a:xfrm>
            <a:off x="449263" y="3802063"/>
            <a:ext cx="8237537" cy="377825"/>
          </a:xfrm>
          <a:prstGeom prst="rect">
            <a:avLst/>
          </a:prstGeom>
          <a:noFill/>
          <a:ln>
            <a:miter lim="800000"/>
            <a:headEnd/>
            <a:tailEnd/>
          </a:ln>
        </p:spPr>
        <p:txBody>
          <a:bodyPr vert="horz" wrap="square" lIns="0" tIns="0" rIns="0" bIns="0" numCol="1" anchor="t" anchorCtr="0" compatLnSpc="1">
            <a:prstTxWarp prst="textNoShape">
              <a:avLst/>
            </a:prstTxWarp>
            <a:spAutoFit/>
          </a:bodyPr>
          <a:lstStyle>
            <a:lvl1pPr marL="0" indent="0">
              <a:lnSpc>
                <a:spcPct val="95000"/>
              </a:lnSpc>
              <a:spcBef>
                <a:spcPct val="0"/>
              </a:spcBef>
              <a:buFontTx/>
              <a:buNone/>
              <a:defRPr sz="2600"/>
            </a:lvl1pPr>
          </a:lstStyle>
          <a:p>
            <a:r>
              <a:rPr lang="en-US" altLang="ja-JP"/>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49263" y="412750"/>
            <a:ext cx="7219950" cy="288925"/>
          </a:xfrm>
          <a:prstGeom prst="rect">
            <a:avLst/>
          </a:prstGeo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49263" y="990600"/>
            <a:ext cx="4046537" cy="20955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990600"/>
            <a:ext cx="4046538" cy="20955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49263" y="3238500"/>
            <a:ext cx="4046537" cy="20955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238500"/>
            <a:ext cx="4046538" cy="20955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Number"/>
          <p:cNvSpPr>
            <a:spLocks noGrp="1" noChangeArrowheads="1"/>
          </p:cNvSpPr>
          <p:nvPr>
            <p:ph type="sldNum" sz="quarter" idx="10"/>
          </p:nvPr>
        </p:nvSpPr>
        <p:spPr>
          <a:xfrm>
            <a:off x="6938963" y="6446838"/>
            <a:ext cx="1754187" cy="357187"/>
          </a:xfrm>
          <a:prstGeom prst="rect">
            <a:avLst/>
          </a:prstGeom>
          <a:ln/>
        </p:spPr>
        <p:txBody>
          <a:bodyPr/>
          <a:lstStyle>
            <a:lvl1pPr>
              <a:defRPr/>
            </a:lvl1pPr>
          </a:lstStyle>
          <a:p>
            <a:pPr>
              <a:defRPr/>
            </a:pPr>
            <a:fld id="{D1E13AB3-9019-4084-B7D2-B90283DF62D1}" type="slidenum">
              <a:rPr lang="en-US" altLang="ja-JP"/>
              <a:pPr>
                <a:defRPr/>
              </a:pPr>
              <a:t>‹#›</a:t>
            </a:fld>
            <a:endParaRPr lang="en-US" altLang="ja-JP" dirty="0">
              <a:cs typeface="Arial"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Number"/>
          <p:cNvSpPr>
            <a:spLocks noGrp="1" noChangeArrowheads="1"/>
          </p:cNvSpPr>
          <p:nvPr>
            <p:ph type="sldNum" sz="quarter" idx="10"/>
          </p:nvPr>
        </p:nvSpPr>
        <p:spPr>
          <a:ln/>
        </p:spPr>
        <p:txBody>
          <a:bodyPr/>
          <a:lstStyle>
            <a:lvl1pPr>
              <a:defRPr/>
            </a:lvl1pPr>
          </a:lstStyle>
          <a:p>
            <a:pPr>
              <a:defRPr/>
            </a:pPr>
            <a:fld id="{C3DD4340-B070-4755-97B0-4BC83E47FA5B}" type="slidenum">
              <a:rPr lang="en-US" altLang="ja-JP"/>
              <a:pPr>
                <a:defRPr/>
              </a:pPr>
              <a:t>‹#›</a:t>
            </a:fld>
            <a:endParaRPr lang="en-US" altLang="ja-JP" dirty="0">
              <a:cs typeface="Arial"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49263" y="990600"/>
            <a:ext cx="4046537"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046538"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Number"/>
          <p:cNvSpPr>
            <a:spLocks noGrp="1" noChangeArrowheads="1"/>
          </p:cNvSpPr>
          <p:nvPr>
            <p:ph type="sldNum" sz="quarter" idx="10"/>
          </p:nvPr>
        </p:nvSpPr>
        <p:spPr>
          <a:ln/>
        </p:spPr>
        <p:txBody>
          <a:bodyPr/>
          <a:lstStyle>
            <a:lvl1pPr>
              <a:defRPr/>
            </a:lvl1pPr>
          </a:lstStyle>
          <a:p>
            <a:pPr>
              <a:defRPr/>
            </a:pPr>
            <a:fld id="{12B34D56-3026-4307-B09E-2A6A00290FDE}" type="slidenum">
              <a:rPr lang="en-US" altLang="ja-JP"/>
              <a:pPr>
                <a:defRPr/>
              </a:pPr>
              <a:t>‹#›</a:t>
            </a:fld>
            <a:endParaRPr lang="en-US" altLang="ja-JP" dirty="0">
              <a:cs typeface="Arial"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Number"/>
          <p:cNvSpPr>
            <a:spLocks noGrp="1" noChangeArrowheads="1"/>
          </p:cNvSpPr>
          <p:nvPr>
            <p:ph type="sldNum" sz="quarter" idx="10"/>
          </p:nvPr>
        </p:nvSpPr>
        <p:spPr>
          <a:ln/>
        </p:spPr>
        <p:txBody>
          <a:bodyPr/>
          <a:lstStyle>
            <a:lvl1pPr>
              <a:defRPr/>
            </a:lvl1pPr>
          </a:lstStyle>
          <a:p>
            <a:pPr>
              <a:defRPr/>
            </a:pPr>
            <a:fld id="{89AD1AC4-7245-4957-9EAE-F23ACEB8CB99}" type="slidenum">
              <a:rPr lang="en-US" altLang="ja-JP"/>
              <a:pPr>
                <a:defRPr/>
              </a:pPr>
              <a:t>‹#›</a:t>
            </a:fld>
            <a:endParaRPr lang="en-US" altLang="ja-JP" dirty="0">
              <a:cs typeface="Arial"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Number"/>
          <p:cNvSpPr>
            <a:spLocks noGrp="1" noChangeArrowheads="1"/>
          </p:cNvSpPr>
          <p:nvPr>
            <p:ph type="sldNum" sz="quarter" idx="10"/>
          </p:nvPr>
        </p:nvSpPr>
        <p:spPr>
          <a:ln/>
        </p:spPr>
        <p:txBody>
          <a:bodyPr/>
          <a:lstStyle>
            <a:lvl1pPr>
              <a:defRPr/>
            </a:lvl1pPr>
          </a:lstStyle>
          <a:p>
            <a:pPr>
              <a:defRPr/>
            </a:pPr>
            <a:fld id="{38B254F0-4BB6-4A0D-A818-45CB062DC0A1}" type="slidenum">
              <a:rPr lang="en-US" altLang="ja-JP"/>
              <a:pPr>
                <a:defRPr/>
              </a:pPr>
              <a:t>‹#›</a:t>
            </a:fld>
            <a:endParaRPr lang="en-US" altLang="ja-JP" dirty="0">
              <a:cs typeface="Arial"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Number"/>
          <p:cNvSpPr>
            <a:spLocks noGrp="1" noChangeArrowheads="1"/>
          </p:cNvSpPr>
          <p:nvPr>
            <p:ph type="sldNum" sz="quarter" idx="10"/>
          </p:nvPr>
        </p:nvSpPr>
        <p:spPr>
          <a:ln/>
        </p:spPr>
        <p:txBody>
          <a:bodyPr/>
          <a:lstStyle>
            <a:lvl1pPr>
              <a:defRPr/>
            </a:lvl1pPr>
          </a:lstStyle>
          <a:p>
            <a:pPr>
              <a:defRPr/>
            </a:pPr>
            <a:fld id="{252E5139-7962-43C0-83F4-061F63864091}" type="slidenum">
              <a:rPr lang="en-US" altLang="ja-JP"/>
              <a:pPr>
                <a:defRPr/>
              </a:pPr>
              <a:t>‹#›</a:t>
            </a:fld>
            <a:endParaRPr lang="en-US" altLang="ja-JP" dirty="0">
              <a:cs typeface="Arial"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49263" y="412750"/>
            <a:ext cx="7219950" cy="2889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49263" y="990600"/>
            <a:ext cx="8245475" cy="4343400"/>
          </a:xfrm>
        </p:spPr>
        <p:txBody>
          <a:bodyPr/>
          <a:lstStyle/>
          <a:p>
            <a:pPr lvl="0"/>
            <a:endParaRPr lang="en-US" noProof="0" dirty="0"/>
          </a:p>
        </p:txBody>
      </p:sp>
      <p:sp>
        <p:nvSpPr>
          <p:cNvPr id="4" name="SlideNumber"/>
          <p:cNvSpPr>
            <a:spLocks noGrp="1" noChangeArrowheads="1"/>
          </p:cNvSpPr>
          <p:nvPr>
            <p:ph type="sldNum" sz="quarter" idx="10"/>
          </p:nvPr>
        </p:nvSpPr>
        <p:spPr>
          <a:ln/>
        </p:spPr>
        <p:txBody>
          <a:bodyPr/>
          <a:lstStyle>
            <a:lvl1pPr>
              <a:defRPr/>
            </a:lvl1pPr>
          </a:lstStyle>
          <a:p>
            <a:pPr>
              <a:defRPr/>
            </a:pPr>
            <a:fld id="{224D4A05-44C9-4C3B-AB07-4205DF596BAF}" type="slidenum">
              <a:rPr lang="en-US" altLang="ja-JP"/>
              <a:pPr>
                <a:defRPr/>
              </a:pPr>
              <a:t>‹#›</a:t>
            </a:fld>
            <a:endParaRPr lang="en-US" altLang="ja-JP" dirty="0">
              <a:cs typeface="Arial"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49263" y="412750"/>
            <a:ext cx="7219950" cy="2889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49263" y="990600"/>
            <a:ext cx="4046537"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990600"/>
            <a:ext cx="4046538"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49263" y="3238500"/>
            <a:ext cx="4046537"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238500"/>
            <a:ext cx="4046538"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Number"/>
          <p:cNvSpPr>
            <a:spLocks noGrp="1" noChangeArrowheads="1"/>
          </p:cNvSpPr>
          <p:nvPr>
            <p:ph type="sldNum" sz="quarter" idx="10"/>
          </p:nvPr>
        </p:nvSpPr>
        <p:spPr>
          <a:ln/>
        </p:spPr>
        <p:txBody>
          <a:bodyPr/>
          <a:lstStyle>
            <a:lvl1pPr>
              <a:defRPr/>
            </a:lvl1pPr>
          </a:lstStyle>
          <a:p>
            <a:pPr>
              <a:defRPr/>
            </a:pPr>
            <a:fld id="{D1E13AB3-9019-4084-B7D2-B90283DF62D1}" type="slidenum">
              <a:rPr lang="en-US" altLang="ja-JP"/>
              <a:pPr>
                <a:defRPr/>
              </a:pPr>
              <a:t>‹#›</a:t>
            </a:fld>
            <a:endParaRPr lang="en-US" altLang="ja-JP" dirty="0">
              <a:cs typeface="Arial"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49263" y="412750"/>
            <a:ext cx="7219950" cy="2889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49263" y="990600"/>
            <a:ext cx="4046537"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990600"/>
            <a:ext cx="4046538"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238500"/>
            <a:ext cx="4046538"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Number"/>
          <p:cNvSpPr>
            <a:spLocks noGrp="1" noChangeArrowheads="1"/>
          </p:cNvSpPr>
          <p:nvPr>
            <p:ph type="sldNum" sz="quarter" idx="10"/>
          </p:nvPr>
        </p:nvSpPr>
        <p:spPr>
          <a:ln/>
        </p:spPr>
        <p:txBody>
          <a:bodyPr/>
          <a:lstStyle>
            <a:lvl1pPr>
              <a:defRPr/>
            </a:lvl1pPr>
          </a:lstStyle>
          <a:p>
            <a:pPr>
              <a:defRPr/>
            </a:pPr>
            <a:fld id="{EF5FCF4D-5A98-4C9F-8189-15F840D6E526}" type="slidenum">
              <a:rPr lang="en-US" altLang="ja-JP"/>
              <a:pPr>
                <a:defRPr/>
              </a:pPr>
              <a:t>‹#›</a:t>
            </a:fld>
            <a:endParaRPr lang="en-US" altLang="ja-JP" dirty="0">
              <a:cs typeface="Arial"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10" Type="http://schemas.openxmlformats.org/officeDocument/2006/relationships/image" Target="../media/image1.jpeg"/><Relationship Id="rId4" Type="http://schemas.openxmlformats.org/officeDocument/2006/relationships/slideLayout" Target="../slideLayouts/slideLayout16.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8269" r:id="rId1"/>
    <p:sldLayoutId id="2147488251" r:id="rId2"/>
    <p:sldLayoutId id="2147488252" r:id="rId3"/>
    <p:sldLayoutId id="2147488253" r:id="rId4"/>
    <p:sldLayoutId id="2147488254" r:id="rId5"/>
    <p:sldLayoutId id="2147488255" r:id="rId6"/>
    <p:sldLayoutId id="2147488256" r:id="rId7"/>
    <p:sldLayoutId id="2147488257" r:id="rId8"/>
    <p:sldLayoutId id="2147488258" r:id="rId9"/>
    <p:sldLayoutId id="2147488259" r:id="rId10"/>
    <p:sldLayoutId id="2147488260" r:id="rId11"/>
    <p:sldLayoutId id="214748827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11" charset="-52"/>
          <a:ea typeface="Arial" pitchFamily="-111" charset="-52"/>
          <a:cs typeface="Arial" pitchFamily="-111" charset="-52"/>
        </a:defRPr>
      </a:lvl2pPr>
      <a:lvl3pPr algn="ctr" rtl="0" eaLnBrk="0" fontAlgn="base" hangingPunct="0">
        <a:spcBef>
          <a:spcPct val="0"/>
        </a:spcBef>
        <a:spcAft>
          <a:spcPct val="0"/>
        </a:spcAft>
        <a:defRPr sz="4400">
          <a:solidFill>
            <a:schemeClr val="tx2"/>
          </a:solidFill>
          <a:latin typeface="Arial" pitchFamily="-111" charset="-52"/>
          <a:ea typeface="Arial" pitchFamily="-111" charset="-52"/>
          <a:cs typeface="Arial" pitchFamily="-111" charset="-52"/>
        </a:defRPr>
      </a:lvl3pPr>
      <a:lvl4pPr algn="ctr" rtl="0" eaLnBrk="0" fontAlgn="base" hangingPunct="0">
        <a:spcBef>
          <a:spcPct val="0"/>
        </a:spcBef>
        <a:spcAft>
          <a:spcPct val="0"/>
        </a:spcAft>
        <a:defRPr sz="4400">
          <a:solidFill>
            <a:schemeClr val="tx2"/>
          </a:solidFill>
          <a:latin typeface="Arial" pitchFamily="-111" charset="-52"/>
          <a:ea typeface="Arial" pitchFamily="-111" charset="-52"/>
          <a:cs typeface="Arial" pitchFamily="-111" charset="-52"/>
        </a:defRPr>
      </a:lvl4pPr>
      <a:lvl5pPr algn="ctr" rtl="0" eaLnBrk="0" fontAlgn="base" hangingPunct="0">
        <a:spcBef>
          <a:spcPct val="0"/>
        </a:spcBef>
        <a:spcAft>
          <a:spcPct val="0"/>
        </a:spcAft>
        <a:defRPr sz="4400">
          <a:solidFill>
            <a:schemeClr val="tx2"/>
          </a:solidFill>
          <a:latin typeface="Arial" pitchFamily="-111" charset="-52"/>
          <a:ea typeface="Arial" pitchFamily="-111" charset="-52"/>
          <a:cs typeface="Arial" pitchFamily="-111" charset="-52"/>
        </a:defRPr>
      </a:lvl5pPr>
      <a:lvl6pPr marL="457200" algn="ctr" rtl="0" fontAlgn="base">
        <a:spcBef>
          <a:spcPct val="0"/>
        </a:spcBef>
        <a:spcAft>
          <a:spcPct val="0"/>
        </a:spcAft>
        <a:defRPr sz="4400">
          <a:solidFill>
            <a:schemeClr val="tx2"/>
          </a:solidFill>
          <a:latin typeface="Arial" pitchFamily="-111" charset="-52"/>
          <a:ea typeface="Arial" pitchFamily="-111" charset="-52"/>
          <a:cs typeface="Arial" pitchFamily="-111" charset="-52"/>
        </a:defRPr>
      </a:lvl6pPr>
      <a:lvl7pPr marL="914400" algn="ctr" rtl="0" fontAlgn="base">
        <a:spcBef>
          <a:spcPct val="0"/>
        </a:spcBef>
        <a:spcAft>
          <a:spcPct val="0"/>
        </a:spcAft>
        <a:defRPr sz="4400">
          <a:solidFill>
            <a:schemeClr val="tx2"/>
          </a:solidFill>
          <a:latin typeface="Arial" pitchFamily="-111" charset="-52"/>
          <a:ea typeface="Arial" pitchFamily="-111" charset="-52"/>
          <a:cs typeface="Arial" pitchFamily="-111" charset="-52"/>
        </a:defRPr>
      </a:lvl7pPr>
      <a:lvl8pPr marL="1371600" algn="ctr" rtl="0" fontAlgn="base">
        <a:spcBef>
          <a:spcPct val="0"/>
        </a:spcBef>
        <a:spcAft>
          <a:spcPct val="0"/>
        </a:spcAft>
        <a:defRPr sz="4400">
          <a:solidFill>
            <a:schemeClr val="tx2"/>
          </a:solidFill>
          <a:latin typeface="Arial" pitchFamily="-111" charset="-52"/>
          <a:ea typeface="Arial" pitchFamily="-111" charset="-52"/>
          <a:cs typeface="Arial" pitchFamily="-111" charset="-52"/>
        </a:defRPr>
      </a:lvl8pPr>
      <a:lvl9pPr marL="1828800" algn="ctr" rtl="0" fontAlgn="base">
        <a:spcBef>
          <a:spcPct val="0"/>
        </a:spcBef>
        <a:spcAft>
          <a:spcPct val="0"/>
        </a:spcAft>
        <a:defRPr sz="4400">
          <a:solidFill>
            <a:schemeClr val="tx2"/>
          </a:solidFill>
          <a:latin typeface="Arial" pitchFamily="-111" charset="-52"/>
          <a:ea typeface="Arial" pitchFamily="-111" charset="-52"/>
          <a:cs typeface="Arial" pitchFamily="-111" charset="-5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blipFill dpi="0" rotWithShape="0">
          <a:blip r:embed="rId10">
            <a:lum/>
          </a:blip>
          <a:srcRect/>
          <a:stretch>
            <a:fillRect/>
          </a:stretch>
        </a:blipFill>
        <a:effectLst/>
      </p:bgPr>
    </p:bg>
    <p:spTree>
      <p:nvGrpSpPr>
        <p:cNvPr id="1" name=""/>
        <p:cNvGrpSpPr/>
        <p:nvPr/>
      </p:nvGrpSpPr>
      <p:grpSpPr>
        <a:xfrm>
          <a:off x="0" y="0"/>
          <a:ext cx="0" cy="0"/>
          <a:chOff x="0" y="0"/>
          <a:chExt cx="0" cy="0"/>
        </a:xfrm>
      </p:grpSpPr>
      <p:sp>
        <p:nvSpPr>
          <p:cNvPr id="1026" name="SlideTitle" descr="Text Box: Title"/>
          <p:cNvSpPr>
            <a:spLocks noGrp="1" noChangeArrowheads="1"/>
          </p:cNvSpPr>
          <p:nvPr>
            <p:ph type="title"/>
          </p:nvPr>
        </p:nvSpPr>
        <p:spPr bwMode="gray">
          <a:xfrm>
            <a:off x="449263" y="412750"/>
            <a:ext cx="7219950" cy="288925"/>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p>
            <a:pPr lvl="0"/>
            <a:r>
              <a:rPr lang="en-US" altLang="ja-JP" smtClean="0"/>
              <a:t>Click to edit Master title style</a:t>
            </a:r>
          </a:p>
        </p:txBody>
      </p:sp>
      <p:sp>
        <p:nvSpPr>
          <p:cNvPr id="1027" name="BasicText" descr="&lt;tags&gt;&lt;tag n=&quot;Linked&quot; v=&quot;True&quot; /&gt;&lt;tag n=&quot;BulletInfo&quot; v=&quot;Standard&quot; /&gt;&lt;/tags&gt;"/>
          <p:cNvSpPr>
            <a:spLocks noGrp="1" noChangeArrowheads="1"/>
          </p:cNvSpPr>
          <p:nvPr>
            <p:ph type="body" idx="1"/>
          </p:nvPr>
        </p:nvSpPr>
        <p:spPr bwMode="gray">
          <a:xfrm>
            <a:off x="449263" y="990600"/>
            <a:ext cx="8245475"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3" name="SlideNumber"/>
          <p:cNvSpPr>
            <a:spLocks noGrp="1" noChangeArrowheads="1"/>
          </p:cNvSpPr>
          <p:nvPr>
            <p:ph type="sldNum" sz="quarter" idx="4"/>
          </p:nvPr>
        </p:nvSpPr>
        <p:spPr bwMode="auto">
          <a:xfrm>
            <a:off x="6938963" y="6446838"/>
            <a:ext cx="1754187" cy="357187"/>
          </a:xfrm>
          <a:prstGeom prst="rect">
            <a:avLst/>
          </a:prstGeom>
          <a:ln>
            <a:miter lim="800000"/>
            <a:headEnd/>
            <a:tailEnd/>
          </a:ln>
        </p:spPr>
        <p:txBody>
          <a:bodyPr vert="horz" wrap="square" lIns="0" tIns="45720" rIns="0" bIns="45720" numCol="1" anchor="b" anchorCtr="0" compatLnSpc="1">
            <a:prstTxWarp prst="textNoShape">
              <a:avLst/>
            </a:prstTxWarp>
          </a:bodyPr>
          <a:lstStyle>
            <a:lvl1pPr algn="r">
              <a:defRPr>
                <a:latin typeface="Arial" pitchFamily="34" charset="0"/>
              </a:defRPr>
            </a:lvl1pPr>
          </a:lstStyle>
          <a:p>
            <a:pPr>
              <a:defRPr/>
            </a:pPr>
            <a:fld id="{14ACFC60-A754-470B-A8F3-F4EE9DB04D59}" type="slidenum">
              <a:rPr lang="en-US" altLang="ja-JP"/>
              <a:pPr>
                <a:defRPr/>
              </a:pPr>
              <a:t>‹#›</a:t>
            </a:fld>
            <a:endParaRPr lang="en-US" altLang="ja-JP" dirty="0">
              <a:cs typeface="Arial" pitchFamily="34" charset="0"/>
            </a:endParaRPr>
          </a:p>
        </p:txBody>
      </p:sp>
    </p:spTree>
  </p:cSld>
  <p:clrMap bg1="lt1" tx1="dk1" bg2="lt2" tx2="dk2" accent1="accent1" accent2="accent2" accent3="accent3" accent4="accent4" accent5="accent5" accent6="accent6" hlink="hlink" folHlink="folHlink"/>
  <p:sldLayoutIdLst>
    <p:sldLayoutId id="2147488261" r:id="rId1"/>
    <p:sldLayoutId id="2147488262" r:id="rId2"/>
    <p:sldLayoutId id="2147488263" r:id="rId3"/>
    <p:sldLayoutId id="2147488264" r:id="rId4"/>
    <p:sldLayoutId id="2147488265" r:id="rId5"/>
    <p:sldLayoutId id="2147488266" r:id="rId6"/>
    <p:sldLayoutId id="2147488267" r:id="rId7"/>
    <p:sldLayoutId id="2147488268" r:id="rId8"/>
  </p:sldLayoutIdLst>
  <p:hf hdr="0" ftr="0" dt="0"/>
  <p:txStyles>
    <p:titleStyle>
      <a:lvl1pPr algn="l" defTabSz="728663" rtl="0" eaLnBrk="0" fontAlgn="base" hangingPunct="0">
        <a:lnSpc>
          <a:spcPct val="95000"/>
        </a:lnSpc>
        <a:spcBef>
          <a:spcPct val="0"/>
        </a:spcBef>
        <a:spcAft>
          <a:spcPct val="0"/>
        </a:spcAft>
        <a:defRPr sz="2000" b="1" i="1">
          <a:solidFill>
            <a:schemeClr val="bg1"/>
          </a:solidFill>
          <a:latin typeface="Arial" charset="0"/>
          <a:ea typeface="ＭＳ Ｐゴシック" pitchFamily="34" charset="-128"/>
          <a:cs typeface="MS PGothic" charset="0"/>
        </a:defRPr>
      </a:lvl1pPr>
      <a:lvl2pPr algn="l" defTabSz="728663" rtl="0" eaLnBrk="0" fontAlgn="base" hangingPunct="0">
        <a:lnSpc>
          <a:spcPct val="95000"/>
        </a:lnSpc>
        <a:spcBef>
          <a:spcPct val="0"/>
        </a:spcBef>
        <a:spcAft>
          <a:spcPct val="0"/>
        </a:spcAft>
        <a:defRPr sz="2000" b="1" i="1">
          <a:solidFill>
            <a:schemeClr val="bg1"/>
          </a:solidFill>
          <a:latin typeface="Arial" pitchFamily="-111" charset="-52"/>
          <a:ea typeface="ＭＳ Ｐゴシック" pitchFamily="34" charset="-128"/>
          <a:cs typeface="MS PGothic" charset="0"/>
        </a:defRPr>
      </a:lvl2pPr>
      <a:lvl3pPr algn="l" defTabSz="728663" rtl="0" eaLnBrk="0" fontAlgn="base" hangingPunct="0">
        <a:lnSpc>
          <a:spcPct val="95000"/>
        </a:lnSpc>
        <a:spcBef>
          <a:spcPct val="0"/>
        </a:spcBef>
        <a:spcAft>
          <a:spcPct val="0"/>
        </a:spcAft>
        <a:defRPr sz="2000" b="1" i="1">
          <a:solidFill>
            <a:schemeClr val="bg1"/>
          </a:solidFill>
          <a:latin typeface="Arial" pitchFamily="-111" charset="-52"/>
          <a:ea typeface="ＭＳ Ｐゴシック" pitchFamily="34" charset="-128"/>
          <a:cs typeface="MS PGothic" charset="0"/>
        </a:defRPr>
      </a:lvl3pPr>
      <a:lvl4pPr algn="l" defTabSz="728663" rtl="0" eaLnBrk="0" fontAlgn="base" hangingPunct="0">
        <a:lnSpc>
          <a:spcPct val="95000"/>
        </a:lnSpc>
        <a:spcBef>
          <a:spcPct val="0"/>
        </a:spcBef>
        <a:spcAft>
          <a:spcPct val="0"/>
        </a:spcAft>
        <a:defRPr sz="2000" b="1" i="1">
          <a:solidFill>
            <a:schemeClr val="bg1"/>
          </a:solidFill>
          <a:latin typeface="Arial" pitchFamily="-111" charset="-52"/>
          <a:ea typeface="ＭＳ Ｐゴシック" pitchFamily="34" charset="-128"/>
          <a:cs typeface="MS PGothic" charset="0"/>
        </a:defRPr>
      </a:lvl4pPr>
      <a:lvl5pPr algn="l" defTabSz="728663" rtl="0" eaLnBrk="0" fontAlgn="base" hangingPunct="0">
        <a:lnSpc>
          <a:spcPct val="95000"/>
        </a:lnSpc>
        <a:spcBef>
          <a:spcPct val="0"/>
        </a:spcBef>
        <a:spcAft>
          <a:spcPct val="0"/>
        </a:spcAft>
        <a:defRPr sz="2000" b="1" i="1">
          <a:solidFill>
            <a:schemeClr val="bg1"/>
          </a:solidFill>
          <a:latin typeface="Arial" pitchFamily="-111" charset="-52"/>
          <a:ea typeface="ＭＳ Ｐゴシック" pitchFamily="34" charset="-128"/>
          <a:cs typeface="MS PGothic" charset="0"/>
        </a:defRPr>
      </a:lvl5pPr>
      <a:lvl6pPr marL="457200" algn="l" defTabSz="728663" rtl="0" fontAlgn="base">
        <a:lnSpc>
          <a:spcPct val="95000"/>
        </a:lnSpc>
        <a:spcBef>
          <a:spcPct val="0"/>
        </a:spcBef>
        <a:spcAft>
          <a:spcPct val="0"/>
        </a:spcAft>
        <a:defRPr sz="2400" b="1">
          <a:solidFill>
            <a:schemeClr val="bg1"/>
          </a:solidFill>
          <a:latin typeface="Arial" pitchFamily="-111" charset="-52"/>
        </a:defRPr>
      </a:lvl6pPr>
      <a:lvl7pPr marL="914400" algn="l" defTabSz="728663" rtl="0" fontAlgn="base">
        <a:lnSpc>
          <a:spcPct val="95000"/>
        </a:lnSpc>
        <a:spcBef>
          <a:spcPct val="0"/>
        </a:spcBef>
        <a:spcAft>
          <a:spcPct val="0"/>
        </a:spcAft>
        <a:defRPr sz="2400" b="1">
          <a:solidFill>
            <a:schemeClr val="bg1"/>
          </a:solidFill>
          <a:latin typeface="Arial" pitchFamily="-111" charset="-52"/>
        </a:defRPr>
      </a:lvl7pPr>
      <a:lvl8pPr marL="1371600" algn="l" defTabSz="728663" rtl="0" fontAlgn="base">
        <a:lnSpc>
          <a:spcPct val="95000"/>
        </a:lnSpc>
        <a:spcBef>
          <a:spcPct val="0"/>
        </a:spcBef>
        <a:spcAft>
          <a:spcPct val="0"/>
        </a:spcAft>
        <a:defRPr sz="2400" b="1">
          <a:solidFill>
            <a:schemeClr val="bg1"/>
          </a:solidFill>
          <a:latin typeface="Arial" pitchFamily="-111" charset="-52"/>
        </a:defRPr>
      </a:lvl8pPr>
      <a:lvl9pPr marL="1828800" algn="l" defTabSz="728663" rtl="0" fontAlgn="base">
        <a:lnSpc>
          <a:spcPct val="95000"/>
        </a:lnSpc>
        <a:spcBef>
          <a:spcPct val="0"/>
        </a:spcBef>
        <a:spcAft>
          <a:spcPct val="0"/>
        </a:spcAft>
        <a:defRPr sz="2400" b="1">
          <a:solidFill>
            <a:schemeClr val="bg1"/>
          </a:solidFill>
          <a:latin typeface="Arial" pitchFamily="-111" charset="-52"/>
        </a:defRPr>
      </a:lvl9pPr>
    </p:titleStyle>
    <p:bodyStyle>
      <a:lvl1pPr marL="342900" indent="-342900" algn="l" defTabSz="728663" rtl="0" eaLnBrk="0" fontAlgn="base" hangingPunct="0">
        <a:lnSpc>
          <a:spcPct val="95000"/>
        </a:lnSpc>
        <a:spcBef>
          <a:spcPct val="95000"/>
        </a:spcBef>
        <a:spcAft>
          <a:spcPct val="0"/>
        </a:spcAft>
        <a:buClr>
          <a:schemeClr val="tx1"/>
        </a:buClr>
        <a:buSzPct val="120000"/>
        <a:buFont typeface="Wingdings" pitchFamily="2" charset="2"/>
        <a:buChar char="•"/>
        <a:defRPr sz="1400" b="1">
          <a:solidFill>
            <a:schemeClr val="tx1"/>
          </a:solidFill>
          <a:latin typeface="Arial" charset="0"/>
          <a:ea typeface="ＭＳ Ｐゴシック" pitchFamily="34" charset="-128"/>
          <a:cs typeface="MS PGothic" charset="0"/>
        </a:defRPr>
      </a:lvl1pPr>
      <a:lvl2pPr marL="1588" indent="455613" algn="l" defTabSz="728663" rtl="0" eaLnBrk="0" fontAlgn="base" hangingPunct="0">
        <a:lnSpc>
          <a:spcPct val="95000"/>
        </a:lnSpc>
        <a:spcBef>
          <a:spcPct val="36000"/>
        </a:spcBef>
        <a:spcAft>
          <a:spcPct val="0"/>
        </a:spcAft>
        <a:buClr>
          <a:schemeClr val="tx1"/>
        </a:buClr>
        <a:buSzPct val="120000"/>
        <a:buChar char="–"/>
        <a:defRPr sz="1400">
          <a:solidFill>
            <a:schemeClr val="tx1"/>
          </a:solidFill>
          <a:latin typeface="Arial" charset="0"/>
          <a:ea typeface="ＭＳ Ｐゴシック" pitchFamily="34" charset="-128"/>
        </a:defRPr>
      </a:lvl2pPr>
      <a:lvl3pPr marL="228600" indent="-225425" algn="l" defTabSz="728663" rtl="0" eaLnBrk="0" fontAlgn="base" hangingPunct="0">
        <a:lnSpc>
          <a:spcPct val="95000"/>
        </a:lnSpc>
        <a:spcBef>
          <a:spcPct val="0"/>
        </a:spcBef>
        <a:spcAft>
          <a:spcPct val="0"/>
        </a:spcAft>
        <a:buClr>
          <a:schemeClr val="tx2"/>
        </a:buClr>
        <a:buSzPct val="80000"/>
        <a:buFont typeface="Wingdings" pitchFamily="2" charset="2"/>
        <a:buChar char="n"/>
        <a:defRPr sz="1400">
          <a:solidFill>
            <a:schemeClr val="tx1"/>
          </a:solidFill>
          <a:latin typeface="Arial" charset="0"/>
          <a:ea typeface="ＭＳ Ｐゴシック" pitchFamily="-123" charset="-128"/>
          <a:cs typeface="ＭＳ Ｐゴシック" charset="-128"/>
        </a:defRPr>
      </a:lvl3pPr>
      <a:lvl4pPr marL="466725" indent="-236538" algn="l" defTabSz="728663" rtl="0" eaLnBrk="0" fontAlgn="base" hangingPunct="0">
        <a:lnSpc>
          <a:spcPct val="95000"/>
        </a:lnSpc>
        <a:spcBef>
          <a:spcPct val="0"/>
        </a:spcBef>
        <a:spcAft>
          <a:spcPct val="0"/>
        </a:spcAft>
        <a:buClr>
          <a:schemeClr val="tx1"/>
        </a:buClr>
        <a:buFont typeface="Arial" charset="0"/>
        <a:buChar char="−"/>
        <a:defRPr sz="1400">
          <a:solidFill>
            <a:schemeClr val="tx1"/>
          </a:solidFill>
          <a:latin typeface="Arial" charset="0"/>
          <a:ea typeface="ＭＳ Ｐゴシック" pitchFamily="-123" charset="-128"/>
        </a:defRPr>
      </a:lvl4pPr>
      <a:lvl5pPr marL="706438" indent="-238125" algn="l" defTabSz="728663" rtl="0" eaLnBrk="0" fontAlgn="base" hangingPunct="0">
        <a:lnSpc>
          <a:spcPct val="95000"/>
        </a:lnSpc>
        <a:spcBef>
          <a:spcPct val="0"/>
        </a:spcBef>
        <a:spcAft>
          <a:spcPct val="0"/>
        </a:spcAft>
        <a:buClr>
          <a:schemeClr val="tx1"/>
        </a:buClr>
        <a:buFont typeface="Arial" charset="0"/>
        <a:buChar char="−"/>
        <a:defRPr sz="1400">
          <a:solidFill>
            <a:schemeClr val="tx1"/>
          </a:solidFill>
          <a:latin typeface="Arial" charset="0"/>
          <a:ea typeface="ＭＳ Ｐゴシック" pitchFamily="-123" charset="-128"/>
        </a:defRPr>
      </a:lvl5pPr>
      <a:lvl6pPr marL="1163638" indent="-238125" algn="l" defTabSz="728663" rtl="0" fontAlgn="base">
        <a:lnSpc>
          <a:spcPct val="95000"/>
        </a:lnSpc>
        <a:spcBef>
          <a:spcPct val="0"/>
        </a:spcBef>
        <a:spcAft>
          <a:spcPct val="0"/>
        </a:spcAft>
        <a:buClr>
          <a:schemeClr val="tx1"/>
        </a:buClr>
        <a:buFont typeface="Arial" pitchFamily="-111" charset="-52"/>
        <a:buChar char="−"/>
        <a:defRPr sz="1400">
          <a:solidFill>
            <a:schemeClr val="tx1"/>
          </a:solidFill>
          <a:latin typeface="+mn-lt"/>
          <a:ea typeface="ＭＳ Ｐゴシック" pitchFamily="-111" charset="-128"/>
        </a:defRPr>
      </a:lvl6pPr>
      <a:lvl7pPr marL="1620838" indent="-238125" algn="l" defTabSz="728663" rtl="0" fontAlgn="base">
        <a:lnSpc>
          <a:spcPct val="95000"/>
        </a:lnSpc>
        <a:spcBef>
          <a:spcPct val="0"/>
        </a:spcBef>
        <a:spcAft>
          <a:spcPct val="0"/>
        </a:spcAft>
        <a:buClr>
          <a:schemeClr val="tx1"/>
        </a:buClr>
        <a:buFont typeface="Arial" pitchFamily="-111" charset="-52"/>
        <a:buChar char="−"/>
        <a:defRPr sz="1400">
          <a:solidFill>
            <a:schemeClr val="tx1"/>
          </a:solidFill>
          <a:latin typeface="+mn-lt"/>
          <a:ea typeface="ＭＳ Ｐゴシック" pitchFamily="-111" charset="-128"/>
        </a:defRPr>
      </a:lvl7pPr>
      <a:lvl8pPr marL="2078038" indent="-238125" algn="l" defTabSz="728663" rtl="0" fontAlgn="base">
        <a:lnSpc>
          <a:spcPct val="95000"/>
        </a:lnSpc>
        <a:spcBef>
          <a:spcPct val="0"/>
        </a:spcBef>
        <a:spcAft>
          <a:spcPct val="0"/>
        </a:spcAft>
        <a:buClr>
          <a:schemeClr val="tx1"/>
        </a:buClr>
        <a:buFont typeface="Arial" pitchFamily="-111" charset="-52"/>
        <a:buChar char="−"/>
        <a:defRPr sz="1400">
          <a:solidFill>
            <a:schemeClr val="tx1"/>
          </a:solidFill>
          <a:latin typeface="+mn-lt"/>
          <a:ea typeface="ＭＳ Ｐゴシック" pitchFamily="-111" charset="-128"/>
        </a:defRPr>
      </a:lvl8pPr>
      <a:lvl9pPr marL="2535238" indent="-238125" algn="l" defTabSz="728663" rtl="0" fontAlgn="base">
        <a:lnSpc>
          <a:spcPct val="95000"/>
        </a:lnSpc>
        <a:spcBef>
          <a:spcPct val="0"/>
        </a:spcBef>
        <a:spcAft>
          <a:spcPct val="0"/>
        </a:spcAft>
        <a:buClr>
          <a:schemeClr val="tx1"/>
        </a:buClr>
        <a:buFont typeface="Arial" pitchFamily="-111" charset="-52"/>
        <a:buChar char="−"/>
        <a:defRPr sz="1400">
          <a:solidFill>
            <a:schemeClr val="tx1"/>
          </a:solidFill>
          <a:latin typeface="+mn-lt"/>
          <a:ea typeface="ＭＳ Ｐゴシック" pitchFamily="-111" charset="-128"/>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oleObject" Target="../embeddings/Microsoft_Excel_97-2003_Worksheet2.xls"/><Relationship Id="rId3" Type="http://schemas.openxmlformats.org/officeDocument/2006/relationships/notesSlide" Target="../notesSlides/notesSlide4.xml"/><Relationship Id="rId7" Type="http://schemas.openxmlformats.org/officeDocument/2006/relationships/oleObject" Target="../embeddings/oleObject2.bin"/><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 Id="rId9" Type="http://schemas.openxmlformats.org/officeDocument/2006/relationships/image" Target="../media/image7.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8" Type="http://schemas.openxmlformats.org/officeDocument/2006/relationships/oleObject" Target="../embeddings/Microsoft_Excel_97-2003_Worksheet4.xls"/><Relationship Id="rId13" Type="http://schemas.openxmlformats.org/officeDocument/2006/relationships/oleObject" Target="../embeddings/oleObject6.bin"/><Relationship Id="rId3" Type="http://schemas.openxmlformats.org/officeDocument/2006/relationships/notesSlide" Target="../notesSlides/notesSlide6.xml"/><Relationship Id="rId7" Type="http://schemas.openxmlformats.org/officeDocument/2006/relationships/oleObject" Target="../embeddings/oleObject4.bin"/><Relationship Id="rId12" Type="http://schemas.openxmlformats.org/officeDocument/2006/relationships/image" Target="../media/image10.emf"/><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8.emf"/><Relationship Id="rId11" Type="http://schemas.openxmlformats.org/officeDocument/2006/relationships/oleObject" Target="../embeddings/Microsoft_Excel_97-2003_Worksheet5.xls"/><Relationship Id="rId5" Type="http://schemas.openxmlformats.org/officeDocument/2006/relationships/oleObject" Target="../embeddings/Microsoft_Excel_97-2003_Worksheet3.xls"/><Relationship Id="rId15" Type="http://schemas.openxmlformats.org/officeDocument/2006/relationships/image" Target="../media/image11.emf"/><Relationship Id="rId10" Type="http://schemas.openxmlformats.org/officeDocument/2006/relationships/oleObject" Target="../embeddings/oleObject5.bin"/><Relationship Id="rId4" Type="http://schemas.openxmlformats.org/officeDocument/2006/relationships/oleObject" Target="../embeddings/oleObject3.bin"/><Relationship Id="rId9" Type="http://schemas.openxmlformats.org/officeDocument/2006/relationships/image" Target="../media/image9.emf"/><Relationship Id="rId14" Type="http://schemas.openxmlformats.org/officeDocument/2006/relationships/oleObject" Target="../embeddings/Microsoft_Excel_97-2003_Worksheet6.xls"/></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4">
            <a:alphaModFix amt="0"/>
            <a:lum/>
          </a:blip>
          <a:srcRect/>
          <a:stretch>
            <a:fillRect/>
          </a:stretch>
        </a:blipFill>
        <a:effectLst/>
      </p:bgPr>
    </p:bg>
    <p:spTree>
      <p:nvGrpSpPr>
        <p:cNvPr id="1" name=""/>
        <p:cNvGrpSpPr/>
        <p:nvPr/>
      </p:nvGrpSpPr>
      <p:grpSpPr>
        <a:xfrm>
          <a:off x="0" y="0"/>
          <a:ext cx="0" cy="0"/>
          <a:chOff x="0" y="0"/>
          <a:chExt cx="0" cy="0"/>
        </a:xfrm>
      </p:grpSpPr>
      <p:pic>
        <p:nvPicPr>
          <p:cNvPr id="9218" name="Picture 2" descr="E:\Work\Daily Works\11-2011\log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5373216"/>
            <a:ext cx="2232248" cy="1152128"/>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13" descr="cover.jpg"/>
          <p:cNvPicPr>
            <a:picLocks noChangeAspect="1"/>
          </p:cNvPicPr>
          <p:nvPr/>
        </p:nvPicPr>
        <p:blipFill>
          <a:blip r:embed="rId6"/>
          <a:srcRect t="22729"/>
          <a:stretch>
            <a:fillRect/>
          </a:stretch>
        </p:blipFill>
        <p:spPr bwMode="auto">
          <a:xfrm>
            <a:off x="0" y="-993"/>
            <a:ext cx="9144000" cy="4619625"/>
          </a:xfrm>
          <a:prstGeom prst="rect">
            <a:avLst/>
          </a:prstGeom>
          <a:noFill/>
          <a:ln w="9525">
            <a:noFill/>
            <a:miter lim="800000"/>
            <a:headEnd/>
            <a:tailEnd/>
          </a:ln>
        </p:spPr>
      </p:pic>
      <p:sp>
        <p:nvSpPr>
          <p:cNvPr id="3075" name="Title" descr="&lt;tags&gt;&lt;tag n=&quot;TagName&quot; v=&quot;Title&quot; /&gt;&lt;tag n=&quot;Top&quot; v=&quot;231.75&quot; /&gt;&lt;tag n=&quot;Left&quot; v=&quot;296.125&quot; /&gt;&lt;tag n=&quot;Height&quot; v=&quot;29.75&quot; /&gt;&lt;tag n=&quot;Width&quot; v=&quot;388&quot; /&gt;&lt;/tags&gt;"/>
          <p:cNvSpPr>
            <a:spLocks noGrp="1" noChangeArrowheads="1"/>
          </p:cNvSpPr>
          <p:nvPr>
            <p:ph type="ctrTitle"/>
          </p:nvPr>
        </p:nvSpPr>
        <p:spPr>
          <a:xfrm>
            <a:off x="381000" y="5029200"/>
            <a:ext cx="8477280" cy="438582"/>
          </a:xfrm>
          <a:extLst/>
        </p:spPr>
        <p:txBody>
          <a:bodyPr/>
          <a:lstStyle/>
          <a:p>
            <a:pPr eaLnBrk="1" hangingPunct="1">
              <a:defRPr/>
            </a:pPr>
            <a:r>
              <a:rPr lang="en-US" altLang="zh-CN" sz="3000" dirty="0" smtClean="0">
                <a:solidFill>
                  <a:srgbClr val="1DA134"/>
                </a:solidFill>
                <a:effectLst>
                  <a:outerShdw blurRad="38100" dist="38100" dir="2700000" algn="tl">
                    <a:srgbClr val="000000">
                      <a:alpha val="43137"/>
                    </a:srgbClr>
                  </a:outerShdw>
                </a:effectLst>
                <a:ea typeface="SimSun" pitchFamily="2" charset="-122"/>
              </a:rPr>
              <a:t>JinkoSolar Holding Co., Ltd. </a:t>
            </a:r>
            <a:endParaRPr lang="zh-CN" altLang="en-US" sz="3000" dirty="0" smtClean="0">
              <a:solidFill>
                <a:srgbClr val="1DA134"/>
              </a:solidFill>
              <a:effectLst>
                <a:outerShdw blurRad="38100" dist="38100" dir="2700000" algn="tl">
                  <a:srgbClr val="000000">
                    <a:alpha val="43137"/>
                  </a:srgbClr>
                </a:outerShdw>
              </a:effectLst>
              <a:ea typeface="SimSun" pitchFamily="2" charset="-122"/>
            </a:endParaRPr>
          </a:p>
        </p:txBody>
      </p:sp>
      <p:sp>
        <p:nvSpPr>
          <p:cNvPr id="3076" name="SubTitle" descr="&lt;tags&gt;&lt;tag n=&quot;TagName&quot; v=&quot;SubTitle&quot; /&gt;&lt;tag n=&quot;Top&quot; v=&quot;291.25&quot; /&gt;&lt;tag n=&quot;Left&quot; v=&quot;296.125&quot; /&gt;&lt;tag n=&quot;Height&quot; v=&quot;29.75&quot; /&gt;&lt;tag n=&quot;Width&quot; v=&quot;387.875&quot; /&gt;&lt;/tags&gt;"/>
          <p:cNvSpPr>
            <a:spLocks noGrp="1" noChangeArrowheads="1"/>
          </p:cNvSpPr>
          <p:nvPr>
            <p:ph type="subTitle" idx="1"/>
          </p:nvPr>
        </p:nvSpPr>
        <p:spPr>
          <a:xfrm>
            <a:off x="438150" y="5562600"/>
            <a:ext cx="8237538" cy="701731"/>
          </a:xfrm>
          <a:extLst/>
        </p:spPr>
        <p:txBody>
          <a:bodyPr/>
          <a:lstStyle/>
          <a:p>
            <a:pPr eaLnBrk="1" hangingPunct="1">
              <a:defRPr/>
            </a:pPr>
            <a:r>
              <a:rPr lang="en-US" altLang="zh-CN" sz="2400" dirty="0" smtClean="0">
                <a:solidFill>
                  <a:srgbClr val="595959"/>
                </a:solidFill>
                <a:effectLst>
                  <a:outerShdw blurRad="38100" dist="38100" dir="2700000" algn="tl">
                    <a:srgbClr val="000000">
                      <a:alpha val="43137"/>
                    </a:srgbClr>
                  </a:outerShdw>
                </a:effectLst>
                <a:ea typeface="Dotum" pitchFamily="34" charset="-127"/>
              </a:rPr>
              <a:t>Q3 2013 Earnings Call Presentation</a:t>
            </a:r>
          </a:p>
          <a:p>
            <a:pPr eaLnBrk="1" hangingPunct="1">
              <a:defRPr/>
            </a:pPr>
            <a:endParaRPr lang="ja-JP" altLang="en-US" sz="2400" dirty="0" smtClean="0">
              <a:solidFill>
                <a:srgbClr val="595959"/>
              </a:solidFill>
              <a:effectLst>
                <a:outerShdw blurRad="38100" dist="38100" dir="2700000" algn="tl">
                  <a:srgbClr val="000000">
                    <a:alpha val="43137"/>
                  </a:srgbClr>
                </a:outerShdw>
              </a:effectLst>
              <a:ea typeface="Dotum" pitchFamily="34" charset="-127"/>
            </a:endParaRPr>
          </a:p>
        </p:txBody>
      </p:sp>
      <p:sp>
        <p:nvSpPr>
          <p:cNvPr id="3077" name="Rectangle 4"/>
          <p:cNvSpPr>
            <a:spLocks noChangeArrowheads="1"/>
          </p:cNvSpPr>
          <p:nvPr/>
        </p:nvSpPr>
        <p:spPr bwMode="auto">
          <a:xfrm>
            <a:off x="428596" y="6331702"/>
            <a:ext cx="2000264" cy="175433"/>
          </a:xfrm>
          <a:prstGeom prst="rect">
            <a:avLst/>
          </a:prstGeom>
          <a:solidFill>
            <a:schemeClr val="bg1"/>
          </a:solidFill>
          <a:ln>
            <a:noFill/>
          </a:ln>
          <a:extLst/>
        </p:spPr>
        <p:txBody>
          <a:bodyPr wrap="square" lIns="0" tIns="0" rIns="0" bIns="0">
            <a:spAutoFit/>
          </a:bodyPr>
          <a:lstStyle/>
          <a:p>
            <a:pPr defTabSz="728663">
              <a:lnSpc>
                <a:spcPct val="95000"/>
              </a:lnSpc>
              <a:spcBef>
                <a:spcPct val="95000"/>
              </a:spcBef>
              <a:buClr>
                <a:schemeClr val="tx1"/>
              </a:buClr>
              <a:buSzPct val="120000"/>
              <a:buFont typeface="Wingdings" pitchFamily="2" charset="2"/>
              <a:buNone/>
              <a:tabLst>
                <a:tab pos="4286250" algn="l"/>
              </a:tabLst>
              <a:defRPr/>
            </a:pPr>
            <a:r>
              <a:rPr lang="en-US" altLang="zh-CN" sz="1200" b="1" dirty="0" smtClean="0">
                <a:solidFill>
                  <a:srgbClr val="595959"/>
                </a:solidFill>
                <a:ea typeface="SimSun" pitchFamily="2" charset="-122"/>
              </a:rPr>
              <a:t>Nov 18, 2013</a:t>
            </a:r>
          </a:p>
        </p:txBody>
      </p:sp>
      <p:sp>
        <p:nvSpPr>
          <p:cNvPr id="12" name="Rectangle 11"/>
          <p:cNvSpPr/>
          <p:nvPr/>
        </p:nvSpPr>
        <p:spPr>
          <a:xfrm>
            <a:off x="0" y="4673600"/>
            <a:ext cx="9144000" cy="177800"/>
          </a:xfrm>
          <a:prstGeom prst="rect">
            <a:avLst/>
          </a:prstGeom>
          <a:gradFill flip="none" rotWithShape="1">
            <a:gsLst>
              <a:gs pos="0">
                <a:srgbClr val="009825">
                  <a:shade val="30000"/>
                  <a:satMod val="115000"/>
                </a:srgbClr>
              </a:gs>
              <a:gs pos="50000">
                <a:srgbClr val="009825">
                  <a:shade val="67500"/>
                  <a:satMod val="115000"/>
                </a:srgbClr>
              </a:gs>
              <a:gs pos="100000">
                <a:srgbClr val="009825">
                  <a:shade val="100000"/>
                  <a:satMod val="115000"/>
                </a:srgbClr>
              </a:gs>
            </a:gsLst>
            <a:lin ang="16200000" scaled="1"/>
            <a:tileRect/>
          </a:gradFill>
          <a:ln>
            <a:noFill/>
          </a:ln>
          <a:effectLst/>
        </p:spPr>
        <p:style>
          <a:lnRef idx="1">
            <a:schemeClr val="accent3"/>
          </a:lnRef>
          <a:fillRef idx="3">
            <a:schemeClr val="accent3"/>
          </a:fillRef>
          <a:effectRef idx="2">
            <a:schemeClr val="accent3"/>
          </a:effectRef>
          <a:fontRef idx="minor">
            <a:schemeClr val="lt1"/>
          </a:fontRef>
        </p:style>
        <p:txBody>
          <a:bodyPr anchor="ctr"/>
          <a:lstStyle/>
          <a:p>
            <a:pPr algn="ctr">
              <a:lnSpc>
                <a:spcPct val="95000"/>
              </a:lnSpc>
              <a:buClr>
                <a:schemeClr val="bg1"/>
              </a:buClr>
              <a:defRPr/>
            </a:pPr>
            <a:endParaRPr lang="en-US" altLang="zh-CN" b="1" dirty="0">
              <a:solidFill>
                <a:srgbClr val="FFFFFF"/>
              </a:solidFill>
              <a:ea typeface="SimSun" pitchFamily="2" charset="-122"/>
            </a:endParaRPr>
          </a:p>
        </p:txBody>
      </p:sp>
      <p:sp>
        <p:nvSpPr>
          <p:cNvPr id="13" name="Rectangle 12"/>
          <p:cNvSpPr/>
          <p:nvPr/>
        </p:nvSpPr>
        <p:spPr>
          <a:xfrm>
            <a:off x="0" y="4618937"/>
            <a:ext cx="9144000" cy="65087"/>
          </a:xfrm>
          <a:prstGeom prst="rect">
            <a:avLst/>
          </a:prstGeom>
          <a:gradFill flip="none" rotWithShape="1">
            <a:gsLst>
              <a:gs pos="0">
                <a:srgbClr val="8EC21F">
                  <a:shade val="30000"/>
                  <a:satMod val="115000"/>
                </a:srgbClr>
              </a:gs>
              <a:gs pos="50000">
                <a:srgbClr val="8EC21F">
                  <a:shade val="67500"/>
                  <a:satMod val="115000"/>
                </a:srgbClr>
              </a:gs>
              <a:gs pos="100000">
                <a:srgbClr val="8EC21F">
                  <a:shade val="100000"/>
                  <a:satMod val="115000"/>
                </a:srgbClr>
              </a:gs>
            </a:gsLst>
            <a:lin ang="5400000" scaled="1"/>
            <a:tileRect/>
          </a:gradFill>
          <a:ln>
            <a:noFill/>
          </a:ln>
          <a:effectLst/>
        </p:spPr>
        <p:style>
          <a:lnRef idx="1">
            <a:schemeClr val="accent3"/>
          </a:lnRef>
          <a:fillRef idx="3">
            <a:schemeClr val="accent3"/>
          </a:fillRef>
          <a:effectRef idx="2">
            <a:schemeClr val="accent3"/>
          </a:effectRef>
          <a:fontRef idx="minor">
            <a:schemeClr val="lt1"/>
          </a:fontRef>
        </p:style>
        <p:txBody>
          <a:bodyPr anchor="ctr"/>
          <a:lstStyle/>
          <a:p>
            <a:pPr algn="ctr">
              <a:lnSpc>
                <a:spcPct val="95000"/>
              </a:lnSpc>
              <a:buClr>
                <a:schemeClr val="bg1"/>
              </a:buClr>
              <a:defRPr/>
            </a:pPr>
            <a:endParaRPr lang="en-US" altLang="zh-CN" b="1" dirty="0">
              <a:solidFill>
                <a:srgbClr val="FFFFFF"/>
              </a:solidFill>
              <a:ea typeface="SimSun" pitchFamily="2" charset="-122"/>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Slide Number Placeholder 3"/>
          <p:cNvSpPr>
            <a:spLocks noGrp="1"/>
          </p:cNvSpPr>
          <p:nvPr>
            <p:ph type="sldNum" sz="quarter" idx="4294967295"/>
          </p:nvPr>
        </p:nvSpPr>
        <p:spPr bwMode="auto">
          <a:xfrm>
            <a:off x="7389813" y="6446838"/>
            <a:ext cx="1754187" cy="357187"/>
          </a:xfrm>
          <a:prstGeom prst="rect">
            <a:avLst/>
          </a:prstGeom>
          <a:noFill/>
          <a:ln>
            <a:miter lim="800000"/>
            <a:headEnd/>
            <a:tailEnd/>
          </a:ln>
        </p:spPr>
        <p:txBody>
          <a:bodyPr/>
          <a:lstStyle/>
          <a:p>
            <a:pPr algn="ctr">
              <a:lnSpc>
                <a:spcPct val="95000"/>
              </a:lnSpc>
              <a:buClr>
                <a:schemeClr val="bg1"/>
              </a:buClr>
            </a:pPr>
            <a:fld id="{9105BD5E-CD60-484F-B9E7-F29A49B032C2}" type="slidenum">
              <a:rPr lang="en-US" altLang="ja-JP" b="1"/>
              <a:pPr algn="ctr">
                <a:lnSpc>
                  <a:spcPct val="95000"/>
                </a:lnSpc>
                <a:buClr>
                  <a:schemeClr val="bg1"/>
                </a:buClr>
              </a:pPr>
              <a:t>9</a:t>
            </a:fld>
            <a:endParaRPr lang="en-US" altLang="ja-JP" b="1" dirty="0"/>
          </a:p>
        </p:txBody>
      </p:sp>
      <p:sp>
        <p:nvSpPr>
          <p:cNvPr id="4" name="Rectangle 3"/>
          <p:cNvSpPr/>
          <p:nvPr/>
        </p:nvSpPr>
        <p:spPr>
          <a:xfrm>
            <a:off x="-8626" y="6096000"/>
            <a:ext cx="9144000" cy="762000"/>
          </a:xfrm>
          <a:prstGeom prst="rect">
            <a:avLst/>
          </a:prstGeom>
          <a:gradFill flip="none" rotWithShape="1">
            <a:gsLst>
              <a:gs pos="0">
                <a:srgbClr val="009825">
                  <a:shade val="30000"/>
                  <a:satMod val="115000"/>
                </a:srgbClr>
              </a:gs>
              <a:gs pos="50000">
                <a:srgbClr val="009825">
                  <a:shade val="67500"/>
                  <a:satMod val="115000"/>
                </a:srgbClr>
              </a:gs>
              <a:gs pos="100000">
                <a:srgbClr val="009825">
                  <a:shade val="100000"/>
                  <a:satMod val="115000"/>
                </a:srgbClr>
              </a:gs>
            </a:gsLst>
            <a:lin ang="16200000" scaled="1"/>
            <a:tileRect/>
          </a:gradFill>
          <a:effectLst/>
        </p:spPr>
        <p:style>
          <a:lnRef idx="1">
            <a:schemeClr val="accent3"/>
          </a:lnRef>
          <a:fillRef idx="3">
            <a:schemeClr val="accent3"/>
          </a:fillRef>
          <a:effectRef idx="2">
            <a:schemeClr val="accent3"/>
          </a:effectRef>
          <a:fontRef idx="minor">
            <a:schemeClr val="lt1"/>
          </a:fontRef>
        </p:style>
        <p:txBody>
          <a:bodyPr anchor="ctr"/>
          <a:lstStyle/>
          <a:p>
            <a:pPr algn="ctr">
              <a:lnSpc>
                <a:spcPct val="95000"/>
              </a:lnSpc>
              <a:buClr>
                <a:schemeClr val="bg1"/>
              </a:buClr>
              <a:defRPr/>
            </a:pPr>
            <a:endParaRPr lang="en-US" altLang="zh-CN" b="1" dirty="0">
              <a:solidFill>
                <a:srgbClr val="FFFFFF"/>
              </a:solidFill>
              <a:ea typeface="SimSun" pitchFamily="2" charset="-122"/>
            </a:endParaRPr>
          </a:p>
        </p:txBody>
      </p:sp>
      <p:sp>
        <p:nvSpPr>
          <p:cNvPr id="5" name="Rectangle 4"/>
          <p:cNvSpPr/>
          <p:nvPr/>
        </p:nvSpPr>
        <p:spPr>
          <a:xfrm flipV="1">
            <a:off x="-8626" y="6096000"/>
            <a:ext cx="9144000" cy="152400"/>
          </a:xfrm>
          <a:prstGeom prst="rect">
            <a:avLst/>
          </a:prstGeom>
          <a:gradFill flip="none" rotWithShape="1">
            <a:gsLst>
              <a:gs pos="0">
                <a:srgbClr val="8EC21F">
                  <a:shade val="30000"/>
                  <a:satMod val="115000"/>
                </a:srgbClr>
              </a:gs>
              <a:gs pos="50000">
                <a:srgbClr val="8EC21F">
                  <a:shade val="67500"/>
                  <a:satMod val="115000"/>
                </a:srgbClr>
              </a:gs>
              <a:gs pos="100000">
                <a:srgbClr val="8EC21F">
                  <a:shade val="100000"/>
                  <a:satMod val="115000"/>
                </a:srgbClr>
              </a:gs>
            </a:gsLst>
            <a:lin ang="5400000" scaled="1"/>
            <a:tileRect/>
          </a:gradFill>
          <a:effectLst/>
        </p:spPr>
        <p:style>
          <a:lnRef idx="1">
            <a:schemeClr val="accent3"/>
          </a:lnRef>
          <a:fillRef idx="3">
            <a:schemeClr val="accent3"/>
          </a:fillRef>
          <a:effectRef idx="2">
            <a:schemeClr val="accent3"/>
          </a:effectRef>
          <a:fontRef idx="minor">
            <a:schemeClr val="lt1"/>
          </a:fontRef>
        </p:style>
        <p:txBody>
          <a:bodyPr anchor="ctr"/>
          <a:lstStyle/>
          <a:p>
            <a:pPr algn="ctr">
              <a:lnSpc>
                <a:spcPct val="95000"/>
              </a:lnSpc>
              <a:buClr>
                <a:schemeClr val="bg1"/>
              </a:buClr>
              <a:defRPr/>
            </a:pPr>
            <a:endParaRPr lang="en-US" altLang="zh-CN" b="1" dirty="0">
              <a:solidFill>
                <a:srgbClr val="FFFFFF"/>
              </a:solidFill>
              <a:ea typeface="SimSun" pitchFamily="2" charset="-122"/>
            </a:endParaRPr>
          </a:p>
        </p:txBody>
      </p:sp>
      <p:sp>
        <p:nvSpPr>
          <p:cNvPr id="11269" name="TextBox 10"/>
          <p:cNvSpPr txBox="1">
            <a:spLocks noChangeArrowheads="1"/>
          </p:cNvSpPr>
          <p:nvPr/>
        </p:nvSpPr>
        <p:spPr bwMode="auto">
          <a:xfrm>
            <a:off x="3365500" y="6305550"/>
            <a:ext cx="2786063" cy="381000"/>
          </a:xfrm>
          <a:prstGeom prst="rect">
            <a:avLst/>
          </a:prstGeom>
          <a:noFill/>
          <a:ln>
            <a:noFill/>
          </a:ln>
          <a:extLst/>
        </p:spPr>
        <p:txBody>
          <a:bodyPr>
            <a:spAutoFit/>
          </a:bodyPr>
          <a:lstStyle>
            <a:lvl1pPr eaLnBrk="0" hangingPunct="0">
              <a:defRPr sz="1000">
                <a:solidFill>
                  <a:schemeClr val="tx1"/>
                </a:solidFill>
                <a:latin typeface="Arial" charset="0"/>
                <a:ea typeface="ＭＳ Ｐゴシック" pitchFamily="34" charset="-128"/>
              </a:defRPr>
            </a:lvl1pPr>
            <a:lvl2pPr marL="742950" indent="-285750" eaLnBrk="0" hangingPunct="0">
              <a:defRPr sz="1000">
                <a:solidFill>
                  <a:schemeClr val="tx1"/>
                </a:solidFill>
                <a:latin typeface="Arial" charset="0"/>
                <a:ea typeface="ＭＳ Ｐゴシック" pitchFamily="34" charset="-128"/>
              </a:defRPr>
            </a:lvl2pPr>
            <a:lvl3pPr marL="1143000" indent="-228600" eaLnBrk="0" hangingPunct="0">
              <a:defRPr sz="1000">
                <a:solidFill>
                  <a:schemeClr val="tx1"/>
                </a:solidFill>
                <a:latin typeface="Arial" charset="0"/>
                <a:ea typeface="ＭＳ Ｐゴシック" pitchFamily="34" charset="-128"/>
              </a:defRPr>
            </a:lvl3pPr>
            <a:lvl4pPr marL="1600200" indent="-228600" eaLnBrk="0" hangingPunct="0">
              <a:defRPr sz="1000">
                <a:solidFill>
                  <a:schemeClr val="tx1"/>
                </a:solidFill>
                <a:latin typeface="Arial" charset="0"/>
                <a:ea typeface="ＭＳ Ｐゴシック" pitchFamily="34" charset="-128"/>
              </a:defRPr>
            </a:lvl4pPr>
            <a:lvl5pPr marL="2057400" indent="-228600" eaLnBrk="0" hangingPunct="0">
              <a:defRPr sz="10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1000">
                <a:solidFill>
                  <a:schemeClr val="tx1"/>
                </a:solidFill>
                <a:latin typeface="Arial" charset="0"/>
                <a:ea typeface="ＭＳ Ｐゴシック" pitchFamily="34" charset="-128"/>
              </a:defRPr>
            </a:lvl9pPr>
          </a:lstStyle>
          <a:p>
            <a:pPr algn="ctr" eaLnBrk="1" hangingPunct="1">
              <a:lnSpc>
                <a:spcPct val="95000"/>
              </a:lnSpc>
              <a:buClr>
                <a:schemeClr val="bg1"/>
              </a:buClr>
              <a:defRPr/>
            </a:pPr>
            <a:r>
              <a:rPr lang="en-US" altLang="zh-CN" sz="2000" b="1" dirty="0" smtClean="0">
                <a:solidFill>
                  <a:schemeClr val="bg1"/>
                </a:solidFill>
                <a:effectLst>
                  <a:outerShdw blurRad="38100" dist="38100" dir="2700000" algn="tl">
                    <a:srgbClr val="000000">
                      <a:alpha val="43137"/>
                    </a:srgbClr>
                  </a:outerShdw>
                </a:effectLst>
                <a:latin typeface="Arial" pitchFamily="34" charset="0"/>
                <a:ea typeface="SimSun" pitchFamily="2" charset="-122"/>
              </a:rPr>
              <a:t>www.jinkosolar.com</a:t>
            </a:r>
            <a:endParaRPr lang="zh-CN" altLang="en-US" sz="2000" b="1" dirty="0" smtClean="0">
              <a:solidFill>
                <a:schemeClr val="bg1"/>
              </a:solidFill>
              <a:effectLst>
                <a:outerShdw blurRad="38100" dist="38100" dir="2700000" algn="tl">
                  <a:srgbClr val="000000">
                    <a:alpha val="43137"/>
                  </a:srgbClr>
                </a:outerShdw>
              </a:effectLst>
              <a:latin typeface="Arial" pitchFamily="34" charset="0"/>
              <a:ea typeface="SimSun" pitchFamily="2" charset="-122"/>
            </a:endParaRPr>
          </a:p>
        </p:txBody>
      </p:sp>
      <p:sp>
        <p:nvSpPr>
          <p:cNvPr id="11271" name="TextBox 10"/>
          <p:cNvSpPr txBox="1">
            <a:spLocks noChangeArrowheads="1"/>
          </p:cNvSpPr>
          <p:nvPr/>
        </p:nvSpPr>
        <p:spPr bwMode="auto">
          <a:xfrm>
            <a:off x="2349500" y="2286000"/>
            <a:ext cx="4483100" cy="671513"/>
          </a:xfrm>
          <a:prstGeom prst="rect">
            <a:avLst/>
          </a:prstGeom>
          <a:noFill/>
          <a:ln>
            <a:noFill/>
          </a:ln>
          <a:scene3d>
            <a:camera prst="orthographicFront"/>
            <a:lightRig rig="threePt" dir="t"/>
          </a:scene3d>
          <a:sp3d>
            <a:bevelT/>
          </a:sp3d>
          <a:extLst/>
        </p:spPr>
        <p:txBody>
          <a:bodyPr>
            <a:spAutoFit/>
          </a:bodyPr>
          <a:lstStyle>
            <a:lvl1pPr eaLnBrk="0" hangingPunct="0">
              <a:defRPr sz="1000">
                <a:solidFill>
                  <a:schemeClr val="tx1"/>
                </a:solidFill>
                <a:latin typeface="Arial" charset="0"/>
                <a:ea typeface="ＭＳ Ｐゴシック" pitchFamily="34" charset="-128"/>
              </a:defRPr>
            </a:lvl1pPr>
            <a:lvl2pPr marL="742950" indent="-285750" eaLnBrk="0" hangingPunct="0">
              <a:defRPr sz="1000">
                <a:solidFill>
                  <a:schemeClr val="tx1"/>
                </a:solidFill>
                <a:latin typeface="Arial" charset="0"/>
                <a:ea typeface="ＭＳ Ｐゴシック" pitchFamily="34" charset="-128"/>
              </a:defRPr>
            </a:lvl2pPr>
            <a:lvl3pPr marL="1143000" indent="-228600" eaLnBrk="0" hangingPunct="0">
              <a:defRPr sz="1000">
                <a:solidFill>
                  <a:schemeClr val="tx1"/>
                </a:solidFill>
                <a:latin typeface="Arial" charset="0"/>
                <a:ea typeface="ＭＳ Ｐゴシック" pitchFamily="34" charset="-128"/>
              </a:defRPr>
            </a:lvl3pPr>
            <a:lvl4pPr marL="1600200" indent="-228600" eaLnBrk="0" hangingPunct="0">
              <a:defRPr sz="1000">
                <a:solidFill>
                  <a:schemeClr val="tx1"/>
                </a:solidFill>
                <a:latin typeface="Arial" charset="0"/>
                <a:ea typeface="ＭＳ Ｐゴシック" pitchFamily="34" charset="-128"/>
              </a:defRPr>
            </a:lvl4pPr>
            <a:lvl5pPr marL="2057400" indent="-228600" eaLnBrk="0" hangingPunct="0">
              <a:defRPr sz="10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1000">
                <a:solidFill>
                  <a:schemeClr val="tx1"/>
                </a:solidFill>
                <a:latin typeface="Arial" charset="0"/>
                <a:ea typeface="ＭＳ Ｐゴシック" pitchFamily="34" charset="-128"/>
              </a:defRPr>
            </a:lvl9pPr>
          </a:lstStyle>
          <a:p>
            <a:pPr algn="ctr" eaLnBrk="1" hangingPunct="1">
              <a:lnSpc>
                <a:spcPct val="95000"/>
              </a:lnSpc>
              <a:buClr>
                <a:schemeClr val="bg1"/>
              </a:buClr>
              <a:defRPr/>
            </a:pPr>
            <a:r>
              <a:rPr lang="en-US" altLang="zh-CN" sz="4000" b="1" dirty="0" smtClean="0">
                <a:effectLst>
                  <a:outerShdw blurRad="38100" dist="38100" dir="2700000" algn="tl">
                    <a:srgbClr val="000000">
                      <a:alpha val="43137"/>
                    </a:srgbClr>
                  </a:outerShdw>
                </a:effectLst>
                <a:ea typeface="SimSun" pitchFamily="2" charset="-122"/>
              </a:rPr>
              <a:t>Thank you!</a:t>
            </a:r>
          </a:p>
        </p:txBody>
      </p:sp>
      <p:pic>
        <p:nvPicPr>
          <p:cNvPr id="8" name="Picture 2" descr="E:\Work\Daily Works\11-2011\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0763" y="4437112"/>
            <a:ext cx="2354953" cy="11521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5954" name="Rectangle 2"/>
          <p:cNvSpPr>
            <a:spLocks noChangeArrowheads="1"/>
          </p:cNvSpPr>
          <p:nvPr/>
        </p:nvSpPr>
        <p:spPr bwMode="gray">
          <a:xfrm>
            <a:off x="457200" y="104775"/>
            <a:ext cx="7010400" cy="914400"/>
          </a:xfrm>
          <a:prstGeom prst="rect">
            <a:avLst/>
          </a:prstGeom>
          <a:noFill/>
          <a:ln w="9525">
            <a:noFill/>
            <a:miter lim="800000"/>
            <a:headEnd/>
            <a:tailEnd/>
          </a:ln>
          <a:effectLst>
            <a:outerShdw blurRad="63500" dist="17961" dir="2700000" algn="ctr" rotWithShape="0">
              <a:schemeClr val="tx1">
                <a:alpha val="74998"/>
              </a:schemeClr>
            </a:outerShdw>
          </a:effectLst>
        </p:spPr>
        <p:txBody>
          <a:bodyPr anchor="ctr"/>
          <a:lstStyle/>
          <a:p>
            <a:pPr defTabSz="728663">
              <a:lnSpc>
                <a:spcPct val="95000"/>
              </a:lnSpc>
              <a:defRPr/>
            </a:pPr>
            <a:endParaRPr lang="zh-CN" altLang="en-US" sz="2400" b="1">
              <a:solidFill>
                <a:schemeClr val="bg1"/>
              </a:solidFill>
              <a:ea typeface="+mn-ea"/>
            </a:endParaRPr>
          </a:p>
        </p:txBody>
      </p:sp>
      <p:sp>
        <p:nvSpPr>
          <p:cNvPr id="4099" name="Rectangle 4" descr="Text Box: Title"/>
          <p:cNvSpPr>
            <a:spLocks noGrp="1" noChangeArrowheads="1"/>
          </p:cNvSpPr>
          <p:nvPr>
            <p:ph type="title"/>
          </p:nvPr>
        </p:nvSpPr>
        <p:spPr>
          <a:xfrm>
            <a:off x="449263" y="406400"/>
            <a:ext cx="7219950" cy="295275"/>
          </a:xfrm>
        </p:spPr>
        <p:txBody>
          <a:bodyPr/>
          <a:lstStyle/>
          <a:p>
            <a:pPr eaLnBrk="1" hangingPunct="1">
              <a:defRPr/>
            </a:pPr>
            <a:r>
              <a:rPr lang="en-US" altLang="zh-CN" i="0" dirty="0" smtClean="0">
                <a:effectLst>
                  <a:outerShdw blurRad="38100" dist="38100" dir="2700000" algn="tl">
                    <a:srgbClr val="000000">
                      <a:alpha val="43137"/>
                    </a:srgbClr>
                  </a:outerShdw>
                </a:effectLst>
                <a:ea typeface="SimSun" pitchFamily="2" charset="-122"/>
              </a:rPr>
              <a:t>Disclaimer</a:t>
            </a:r>
            <a:endParaRPr lang="en-US" altLang="zh-CN" i="0" dirty="0" smtClean="0">
              <a:effectLst>
                <a:outerShdw blurRad="38100" dist="38100" dir="2700000" algn="tl">
                  <a:srgbClr val="000000">
                    <a:alpha val="43137"/>
                  </a:srgbClr>
                </a:outerShdw>
              </a:effectLst>
              <a:ea typeface="PMingLiU" pitchFamily="18" charset="-120"/>
            </a:endParaRPr>
          </a:p>
        </p:txBody>
      </p:sp>
      <p:sp>
        <p:nvSpPr>
          <p:cNvPr id="4100" name="Rectangle 3" descr="&lt;tags&gt;&lt;tag n=&quot;Linked&quot; v=&quot;True&quot; /&gt;&lt;tag n=&quot;BulletInfo&quot; v=&quot;Standard&quot; /&gt;&lt;/tags&gt;"/>
          <p:cNvSpPr>
            <a:spLocks noGrp="1" noChangeArrowheads="1"/>
          </p:cNvSpPr>
          <p:nvPr>
            <p:ph type="body" idx="4294967295"/>
          </p:nvPr>
        </p:nvSpPr>
        <p:spPr>
          <a:xfrm>
            <a:off x="484188" y="1130300"/>
            <a:ext cx="8154987" cy="5270500"/>
          </a:xfrm>
        </p:spPr>
        <p:txBody>
          <a:bodyPr/>
          <a:lstStyle/>
          <a:p>
            <a:pPr marL="0" indent="0">
              <a:buFont typeface="Wingdings" pitchFamily="2" charset="2"/>
              <a:buNone/>
            </a:pPr>
            <a:r>
              <a:rPr lang="en-US" altLang="zh-CN" sz="1100" b="0" dirty="0" smtClean="0">
                <a:solidFill>
                  <a:srgbClr val="008000"/>
                </a:solidFill>
                <a:ea typeface="SimSun" pitchFamily="2" charset="-122"/>
              </a:rPr>
              <a:t>This presentation does not constitute an offer to sell or issue or the solicitation of an offer to buy or acquire securities of JinkoSolar Holding Co., Ltd. (the “Company”) in any jurisdiction or an inducement to enter into investment activity, nor may it or any part of it form the basis of or be relied on in connection with any contract or commitment whatsoever. </a:t>
            </a:r>
          </a:p>
          <a:p>
            <a:pPr marL="0" indent="0">
              <a:buFont typeface="Wingdings" pitchFamily="2" charset="2"/>
              <a:buNone/>
            </a:pPr>
            <a:r>
              <a:rPr lang="en-US" altLang="zh-CN" sz="1100" b="0" dirty="0" smtClean="0">
                <a:solidFill>
                  <a:srgbClr val="008000"/>
                </a:solidFill>
                <a:ea typeface="SimSun" pitchFamily="2" charset="-122"/>
              </a:rPr>
              <a:t>The information herein has been prepared by the Company solely for use in this presentation. The information contained in this presentation has not been independently verified. No representation, warranty or undertaking, express or implied, is made as to, and no reliance should be placed on, the fairness, accuracy, completeness or correctness of the information or the opinions contained herein.  None of the Company or any of its affiliates, advisors or representatives will be liable (in negligence or otherwise) for any loss howsoever arising from any use of this presentation or its contents or otherwise arising in connection with the presentation. </a:t>
            </a:r>
          </a:p>
          <a:p>
            <a:pPr marL="0" indent="0">
              <a:buFont typeface="Wingdings" pitchFamily="2" charset="2"/>
              <a:buNone/>
            </a:pPr>
            <a:r>
              <a:rPr lang="en-US" altLang="zh-CN" sz="1100" b="0" dirty="0" smtClean="0">
                <a:solidFill>
                  <a:srgbClr val="008000"/>
                </a:solidFill>
                <a:ea typeface="SimSun" pitchFamily="2" charset="-122"/>
              </a:rPr>
              <a:t>By attending this presentation, participants agree not to remove this document, or any materials provided in connection herewith, from the conference room where such documents are provided.  Participants agree further not to photograph, copy or otherwise reproduce these materials in any form or pass on these materials to any other person for any purpose, during the presentation or while in the conference room. Participants must return this presentation and all others materials provided in connection herewith to the Company at the completion of the presentation.</a:t>
            </a:r>
          </a:p>
          <a:p>
            <a:pPr marL="0" indent="0">
              <a:buFont typeface="Wingdings" pitchFamily="2" charset="2"/>
              <a:buNone/>
            </a:pPr>
            <a:r>
              <a:rPr lang="en-US" altLang="zh-CN" sz="1100" b="0" dirty="0" smtClean="0">
                <a:solidFill>
                  <a:srgbClr val="008000"/>
                </a:solidFill>
                <a:ea typeface="SimSun" pitchFamily="2" charset="-122"/>
              </a:rPr>
              <a:t>This presentation may contain forward-looking statements and management may make additional forward-looking statements in response to your questions. These statements are made under the ''safe harbor'' provisions of the U.S. Private Securities Litigation Reform Act of 1995. These forward-looking statements can be identified by terminology such as “will,” “expects,” “anticipates,” “future,” “intends,” “plans,” “believes,” “estimates,” “confident” and similar statements. Statements that are not historical facts, including statements concerning our beliefs, forecasts, estimates and expectations, are forward-looking statements. Forward-looking statements involve inherent risks and uncertainties that could cause actual results to differ materially from those projected or anticipated, including risks related to: the risk that our results of operations may fluctuate from period to period; the risk of PRC governmental policy changes; the risk that we face intense competition from other solar companies; the risk that PRC economic, political and social conditions as well as government policies can affect our business and other risks outlined in our public filings with the Securities and Exchange Commission, including our registration statement on Form F-1, as amended.</a:t>
            </a:r>
          </a:p>
          <a:p>
            <a:pPr marL="0" indent="0">
              <a:buFont typeface="Wingdings" pitchFamily="2" charset="2"/>
              <a:buNone/>
            </a:pPr>
            <a:r>
              <a:rPr lang="en-US" altLang="zh-CN" sz="1100" b="0" dirty="0" smtClean="0">
                <a:solidFill>
                  <a:srgbClr val="008000"/>
                </a:solidFill>
                <a:ea typeface="SimSun" pitchFamily="2" charset="-122"/>
              </a:rPr>
              <a:t>The forward-looking statements made in this presentation relate only to events or information as of the date on which the statements are made in this presentation. Except as required by law, we undertake no obligation to update or revise publicly any forward-looking statements, whether as a result of new information, future events or otherwise, after the date on which the statements are made or to reflect the occurrence of unanticipated events. </a:t>
            </a:r>
          </a:p>
          <a:p>
            <a:pPr marL="0" indent="0">
              <a:buFont typeface="Wingdings" pitchFamily="2" charset="2"/>
              <a:buNone/>
            </a:pPr>
            <a:endParaRPr lang="en-US" altLang="zh-CN" sz="900" dirty="0" smtClean="0">
              <a:solidFill>
                <a:srgbClr val="008000"/>
              </a:solidFill>
              <a:ea typeface="SimSun" pitchFamily="2" charset="-122"/>
            </a:endParaRPr>
          </a:p>
          <a:p>
            <a:pPr marL="0" indent="0">
              <a:buFont typeface="Wingdings" pitchFamily="2" charset="2"/>
              <a:buNone/>
            </a:pPr>
            <a:endParaRPr lang="en-US" altLang="zh-CN" sz="900" dirty="0" smtClean="0">
              <a:solidFill>
                <a:srgbClr val="008000"/>
              </a:solidFill>
              <a:ea typeface="SimSun" pitchFamily="2" charset="-122"/>
            </a:endParaRPr>
          </a:p>
        </p:txBody>
      </p:sp>
      <p:sp>
        <p:nvSpPr>
          <p:cNvPr id="26628" name="Slide Number Placeholder 5"/>
          <p:cNvSpPr>
            <a:spLocks noGrp="1"/>
          </p:cNvSpPr>
          <p:nvPr>
            <p:ph type="sldNum" sz="quarter" idx="10"/>
          </p:nvPr>
        </p:nvSpPr>
        <p:spPr/>
        <p:txBody>
          <a:bodyPr/>
          <a:lstStyle/>
          <a:p>
            <a:pPr>
              <a:defRPr/>
            </a:pPr>
            <a:fld id="{4AA0A76D-1132-4029-819B-69AC370A0B1D}" type="slidenum">
              <a:rPr lang="en-US" altLang="ja-JP">
                <a:latin typeface="Arial" pitchFamily="-123" charset="0"/>
                <a:ea typeface="+mn-ea"/>
              </a:rPr>
              <a:pPr>
                <a:defRPr/>
              </a:pPr>
              <a:t>1</a:t>
            </a:fld>
            <a:endParaRPr lang="en-US" altLang="ja-JP" dirty="0">
              <a:latin typeface="Arial" pitchFamily="-123" charset="0"/>
              <a:ea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descr="Text Box: Title"/>
          <p:cNvSpPr>
            <a:spLocks noGrp="1"/>
          </p:cNvSpPr>
          <p:nvPr>
            <p:ph type="title"/>
          </p:nvPr>
        </p:nvSpPr>
        <p:spPr>
          <a:xfrm>
            <a:off x="214282" y="428604"/>
            <a:ext cx="7219950" cy="263525"/>
          </a:xfrm>
        </p:spPr>
        <p:txBody>
          <a:bodyPr/>
          <a:lstStyle/>
          <a:p>
            <a:pPr marL="457200" defTabSz="914400" eaLnBrk="1" hangingPunct="1">
              <a:defRPr/>
            </a:pPr>
            <a:r>
              <a:rPr lang="en-US" altLang="zh-CN" sz="1800" i="0" dirty="0" smtClean="0">
                <a:effectLst>
                  <a:outerShdw blurRad="38100" dist="38100" dir="2700000" algn="tl">
                    <a:srgbClr val="000000">
                      <a:alpha val="43137"/>
                    </a:srgbClr>
                  </a:outerShdw>
                </a:effectLst>
                <a:ea typeface="SimSun" pitchFamily="2" charset="-122"/>
              </a:rPr>
              <a:t>Financial Highlights and Outlook </a:t>
            </a:r>
          </a:p>
        </p:txBody>
      </p:sp>
      <p:sp>
        <p:nvSpPr>
          <p:cNvPr id="28674" name="Slide Number Placeholder 3"/>
          <p:cNvSpPr>
            <a:spLocks noGrp="1"/>
          </p:cNvSpPr>
          <p:nvPr>
            <p:ph type="sldNum" sz="quarter" idx="10"/>
          </p:nvPr>
        </p:nvSpPr>
        <p:spPr/>
        <p:txBody>
          <a:bodyPr/>
          <a:lstStyle/>
          <a:p>
            <a:pPr>
              <a:defRPr/>
            </a:pPr>
            <a:fld id="{68B31612-CBBB-4D14-A673-28C7701F8CB8}" type="slidenum">
              <a:rPr lang="en-US" altLang="ja-JP">
                <a:latin typeface="Arial" pitchFamily="-123" charset="0"/>
                <a:ea typeface="+mn-ea"/>
              </a:rPr>
              <a:pPr>
                <a:defRPr/>
              </a:pPr>
              <a:t>2</a:t>
            </a:fld>
            <a:endParaRPr lang="en-US" altLang="ja-JP" dirty="0">
              <a:latin typeface="Arial" pitchFamily="-123" charset="0"/>
              <a:ea typeface="+mn-ea"/>
            </a:endParaRPr>
          </a:p>
        </p:txBody>
      </p:sp>
      <p:graphicFrame>
        <p:nvGraphicFramePr>
          <p:cNvPr id="9275" name="Group 59"/>
          <p:cNvGraphicFramePr>
            <a:graphicFrameLocks noGrp="1"/>
          </p:cNvGraphicFramePr>
          <p:nvPr>
            <p:extLst>
              <p:ext uri="{D42A27DB-BD31-4B8C-83A1-F6EECF244321}">
                <p14:modId xmlns:p14="http://schemas.microsoft.com/office/powerpoint/2010/main" val="2339694782"/>
              </p:ext>
            </p:extLst>
          </p:nvPr>
        </p:nvGraphicFramePr>
        <p:xfrm>
          <a:off x="285720" y="1285860"/>
          <a:ext cx="8501122" cy="4222320"/>
        </p:xfrm>
        <a:graphic>
          <a:graphicData uri="http://schemas.openxmlformats.org/drawingml/2006/table">
            <a:tbl>
              <a:tblPr/>
              <a:tblGrid>
                <a:gridCol w="2714644"/>
                <a:gridCol w="1283604"/>
                <a:gridCol w="1224136"/>
                <a:gridCol w="1656184"/>
                <a:gridCol w="1622554"/>
              </a:tblGrid>
              <a:tr h="538124">
                <a:tc>
                  <a:txBody>
                    <a:bodyPr/>
                    <a:lstStyle/>
                    <a:p>
                      <a:pPr marL="0" marR="0" lvl="0" indent="0" algn="ctr" defTabSz="909638" rtl="0" eaLnBrk="0" fontAlgn="base" latinLnBrk="0" hangingPunct="0">
                        <a:lnSpc>
                          <a:spcPct val="100000"/>
                        </a:lnSpc>
                        <a:spcBef>
                          <a:spcPct val="0"/>
                        </a:spcBef>
                        <a:spcAft>
                          <a:spcPct val="0"/>
                        </a:spcAft>
                        <a:buClr>
                          <a:srgbClr val="00337D"/>
                        </a:buClr>
                        <a:buSzTx/>
                        <a:buFont typeface="Symbol" pitchFamily="18" charset="2"/>
                        <a:buNone/>
                        <a:tabLst/>
                      </a:pPr>
                      <a:endParaRPr kumimoji="0" lang="en-US" altLang="zh-CN" sz="1400" b="1" i="0" u="none" strike="noStrike" cap="none" normalizeH="0" baseline="0" dirty="0" smtClean="0">
                        <a:ln>
                          <a:noFill/>
                        </a:ln>
                        <a:solidFill>
                          <a:schemeClr val="bg1"/>
                        </a:solidFill>
                        <a:effectLst/>
                        <a:latin typeface="Arial" charset="0"/>
                        <a:ea typeface="SimSun" pitchFamily="2" charset="-122"/>
                      </a:endParaRP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5400000" scaled="1"/>
                      <a:tileRect/>
                    </a:gradFill>
                  </a:tcPr>
                </a:tc>
                <a:tc>
                  <a:txBody>
                    <a:bodyPr/>
                    <a:lstStyle/>
                    <a:p>
                      <a:pPr marL="0" marR="0" lvl="0" indent="0" algn="ctr"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kern="1200"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cs typeface="+mn-cs"/>
                        </a:rPr>
                        <a:t>Q2 2013A</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5400000" scaled="1"/>
                      <a:tileRect/>
                    </a:gradFill>
                  </a:tcPr>
                </a:tc>
                <a:tc>
                  <a:txBody>
                    <a:bodyPr/>
                    <a:lstStyle/>
                    <a:p>
                      <a:pPr marL="0" marR="0" lvl="0" indent="0" algn="ctr" defTabSz="909638" rtl="0" eaLnBrk="0" fontAlgn="base" latinLnBrk="0" hangingPunct="0">
                        <a:lnSpc>
                          <a:spcPct val="100000"/>
                        </a:lnSpc>
                        <a:spcBef>
                          <a:spcPct val="0"/>
                        </a:spcBef>
                        <a:spcAft>
                          <a:spcPct val="0"/>
                        </a:spcAft>
                        <a:buClr>
                          <a:srgbClr val="00337D"/>
                        </a:buClr>
                        <a:buSzTx/>
                        <a:buFont typeface="Symbol" pitchFamily="18" charset="2"/>
                        <a:buNone/>
                        <a:tabLst/>
                      </a:pPr>
                      <a:endParaRPr kumimoji="0" lang="en-US" altLang="zh-CN" sz="1400" b="1" i="0" u="none" strike="noStrike" kern="1200"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cs typeface="+mn-cs"/>
                      </a:endParaRPr>
                    </a:p>
                    <a:p>
                      <a:pPr marL="0" marR="0" lvl="0" indent="0" algn="ctr"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kern="1200"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cs typeface="+mn-cs"/>
                        </a:rPr>
                        <a:t>Q3 2013A</a:t>
                      </a:r>
                    </a:p>
                    <a:p>
                      <a:pPr marL="0" marR="0" lvl="0" indent="0" algn="ctr" defTabSz="909638" rtl="0" eaLnBrk="0" fontAlgn="base" latinLnBrk="0" hangingPunct="0">
                        <a:lnSpc>
                          <a:spcPct val="100000"/>
                        </a:lnSpc>
                        <a:spcBef>
                          <a:spcPct val="0"/>
                        </a:spcBef>
                        <a:spcAft>
                          <a:spcPct val="0"/>
                        </a:spcAft>
                        <a:buClr>
                          <a:srgbClr val="00337D"/>
                        </a:buClr>
                        <a:buSzTx/>
                        <a:buFont typeface="Symbol" pitchFamily="18" charset="2"/>
                        <a:buNone/>
                        <a:tabLst/>
                      </a:pPr>
                      <a:endParaRPr kumimoji="0" lang="en-US" altLang="zh-CN" sz="1400" b="1" i="0" u="none" strike="noStrike" kern="1200"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cs typeface="+mn-cs"/>
                      </a:endParaRPr>
                    </a:p>
                  </a:txBody>
                  <a:tcPr marL="91436" marR="91436" marT="45717" marB="45717" anchor="ctr" horzOverflow="overflow">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5400000" scaled="1"/>
                      <a:tileRect/>
                    </a:gradFill>
                  </a:tcPr>
                </a:tc>
                <a:tc>
                  <a:txBody>
                    <a:bodyPr/>
                    <a:lstStyle/>
                    <a:p>
                      <a:pPr marL="0" marR="0" lvl="0" indent="0" algn="ctr"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Q4 2013E</a:t>
                      </a:r>
                    </a:p>
                  </a:txBody>
                  <a:tcPr marL="91436" marR="91436" marT="45717" marB="45717" anchor="ctr"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5400000" scaled="1"/>
                      <a:tileRect/>
                    </a:gradFill>
                  </a:tcPr>
                </a:tc>
                <a:tc>
                  <a:txBody>
                    <a:bodyPr/>
                    <a:lstStyle/>
                    <a:p>
                      <a:pPr marL="0" marR="0" lvl="0" indent="0" algn="ctr"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FY2013E</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5400000" scaled="1"/>
                      <a:tileRect/>
                    </a:gradFill>
                  </a:tcPr>
                </a:tc>
              </a:tr>
              <a:tr h="747760">
                <a:tc>
                  <a:txBody>
                    <a:bodyPr/>
                    <a:lstStyle/>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Capacity (MW) </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0" scaled="1"/>
                      <a:tileRect/>
                    </a:gra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Arial" charset="0"/>
                          <a:ea typeface="ＭＳ Ｐゴシック" pitchFamily="34" charset="-128"/>
                        </a:rPr>
                        <a:t>1,500 – wafer</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Arial" charset="0"/>
                          <a:ea typeface="ＭＳ Ｐゴシック" pitchFamily="34" charset="-128"/>
                        </a:rPr>
                        <a:t>1,500 – cell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Arial" charset="0"/>
                          <a:ea typeface="ＭＳ Ｐゴシック" pitchFamily="34" charset="-128"/>
                        </a:rPr>
                        <a:t>1,500 – module </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Arial" charset="0"/>
                          <a:ea typeface="ＭＳ Ｐゴシック" pitchFamily="34" charset="-128"/>
                        </a:rPr>
                        <a:t>1,500 – wafer</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Arial" charset="0"/>
                          <a:ea typeface="ＭＳ Ｐゴシック" pitchFamily="34" charset="-128"/>
                        </a:rPr>
                        <a:t>1,500 – cell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cap="none" normalizeH="0" baseline="0" smtClean="0">
                          <a:ln>
                            <a:noFill/>
                          </a:ln>
                          <a:solidFill>
                            <a:srgbClr val="000000"/>
                          </a:solidFill>
                          <a:effectLst/>
                          <a:latin typeface="Arial" charset="0"/>
                          <a:ea typeface="ＭＳ Ｐゴシック" pitchFamily="34" charset="-128"/>
                        </a:rPr>
                        <a:t>1,800 </a:t>
                      </a:r>
                      <a:r>
                        <a:rPr kumimoji="0" lang="en-US" altLang="zh-CN" sz="1100" b="1" i="0" u="none" strike="noStrike" cap="none" normalizeH="0" baseline="0" dirty="0" smtClean="0">
                          <a:ln>
                            <a:noFill/>
                          </a:ln>
                          <a:solidFill>
                            <a:srgbClr val="000000"/>
                          </a:solidFill>
                          <a:effectLst/>
                          <a:latin typeface="Arial" charset="0"/>
                          <a:ea typeface="ＭＳ Ｐゴシック" pitchFamily="34" charset="-128"/>
                        </a:rPr>
                        <a:t>– module </a:t>
                      </a:r>
                    </a:p>
                  </a:txBody>
                  <a:tcPr marL="91436" marR="91436" marT="45717" marB="45717" anchor="ctr" horzOverflow="overflow">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Arial" charset="0"/>
                          <a:ea typeface="ＭＳ Ｐゴシック" pitchFamily="34" charset="-128"/>
                        </a:rPr>
                        <a:t>1,500 – wafer</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Arial" charset="0"/>
                          <a:ea typeface="ＭＳ Ｐゴシック" pitchFamily="34" charset="-128"/>
                        </a:rPr>
                        <a:t>1,500 – cell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Arial" charset="0"/>
                          <a:ea typeface="ＭＳ Ｐゴシック" pitchFamily="34" charset="-128"/>
                        </a:rPr>
                        <a:t>1,800 – module </a:t>
                      </a:r>
                    </a:p>
                  </a:txBody>
                  <a:tcPr marL="91436" marR="91436" marT="45717" marB="45717" anchor="ctr"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Arial" charset="0"/>
                          <a:ea typeface="ＭＳ Ｐゴシック" pitchFamily="34" charset="-128"/>
                        </a:rPr>
                        <a:t>1,500 – wafer</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Arial" charset="0"/>
                          <a:ea typeface="ＭＳ Ｐゴシック" pitchFamily="34" charset="-128"/>
                        </a:rPr>
                        <a:t>1,500 – cell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Arial" charset="0"/>
                          <a:ea typeface="ＭＳ Ｐゴシック" pitchFamily="34" charset="-128"/>
                        </a:rPr>
                        <a:t>1,800 – module </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r>
              <a:tr h="457240">
                <a:tc>
                  <a:txBody>
                    <a:bodyPr/>
                    <a:lstStyle/>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Shipments (MW)</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0" scaled="1"/>
                      <a:tileRect/>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489.2</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000" b="1" i="0" u="none" strike="noStrike" kern="1200" cap="none" normalizeH="0" baseline="0" dirty="0" smtClean="0">
                          <a:ln>
                            <a:noFill/>
                          </a:ln>
                          <a:solidFill>
                            <a:srgbClr val="000000"/>
                          </a:solidFill>
                          <a:effectLst/>
                          <a:latin typeface="Arial" charset="0"/>
                          <a:ea typeface="ＭＳ Ｐゴシック" pitchFamily="34" charset="-128"/>
                          <a:cs typeface="+mn-cs"/>
                        </a:rPr>
                        <a:t>(44.5% </a:t>
                      </a:r>
                      <a:r>
                        <a:rPr kumimoji="0" lang="en-US" altLang="zh-CN" sz="1000" b="1" i="0" u="none" strike="noStrike" kern="1200" cap="none" normalizeH="0" baseline="0" dirty="0" err="1" smtClean="0">
                          <a:ln>
                            <a:noFill/>
                          </a:ln>
                          <a:solidFill>
                            <a:srgbClr val="000000"/>
                          </a:solidFill>
                          <a:effectLst/>
                          <a:latin typeface="Arial" charset="0"/>
                          <a:ea typeface="ＭＳ Ｐゴシック" pitchFamily="34" charset="-128"/>
                          <a:cs typeface="+mn-cs"/>
                        </a:rPr>
                        <a:t>QoQ</a:t>
                      </a:r>
                      <a:r>
                        <a:rPr kumimoji="0" lang="en-US" altLang="zh-CN" sz="1000" b="1" i="0" u="none" strike="noStrike" kern="1200" cap="none" normalizeH="0" baseline="0" dirty="0" smtClean="0">
                          <a:ln>
                            <a:noFill/>
                          </a:ln>
                          <a:solidFill>
                            <a:srgbClr val="000000"/>
                          </a:solidFill>
                          <a:effectLst/>
                          <a:latin typeface="Arial" charset="0"/>
                          <a:ea typeface="ＭＳ Ｐゴシック" pitchFamily="34" charset="-128"/>
                          <a:cs typeface="+mn-cs"/>
                        </a:rPr>
                        <a:t>)</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518.9</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zh-CN" altLang="en-US" sz="1000" b="1" i="0" u="none" strike="noStrike" kern="1200" cap="none" normalizeH="0" baseline="0" dirty="0" smtClean="0">
                          <a:ln>
                            <a:noFill/>
                          </a:ln>
                          <a:solidFill>
                            <a:srgbClr val="000000"/>
                          </a:solidFill>
                          <a:effectLst/>
                          <a:latin typeface="Arial" charset="0"/>
                          <a:ea typeface="ＭＳ Ｐゴシック" pitchFamily="34" charset="-128"/>
                          <a:cs typeface="+mn-cs"/>
                        </a:rPr>
                        <a:t>（</a:t>
                      </a:r>
                      <a:r>
                        <a:rPr kumimoji="0" lang="en-US" altLang="zh-CN" sz="1000" b="1" i="0" u="none" strike="noStrike" kern="1200" cap="none" normalizeH="0" baseline="0" dirty="0" smtClean="0">
                          <a:ln>
                            <a:noFill/>
                          </a:ln>
                          <a:solidFill>
                            <a:srgbClr val="000000"/>
                          </a:solidFill>
                          <a:effectLst/>
                          <a:latin typeface="Arial" charset="0"/>
                          <a:ea typeface="ＭＳ Ｐゴシック" pitchFamily="34" charset="-128"/>
                          <a:cs typeface="+mn-cs"/>
                        </a:rPr>
                        <a:t>6.1% </a:t>
                      </a:r>
                      <a:r>
                        <a:rPr kumimoji="0" lang="en-US" altLang="zh-CN" sz="1000" b="1" i="0" u="none" strike="noStrike" kern="1200" cap="none" normalizeH="0" baseline="0" dirty="0" err="1" smtClean="0">
                          <a:ln>
                            <a:noFill/>
                          </a:ln>
                          <a:solidFill>
                            <a:srgbClr val="000000"/>
                          </a:solidFill>
                          <a:effectLst/>
                          <a:latin typeface="Arial" charset="0"/>
                          <a:ea typeface="ＭＳ Ｐゴシック" pitchFamily="34" charset="-128"/>
                          <a:cs typeface="+mn-cs"/>
                        </a:rPr>
                        <a:t>QoQ</a:t>
                      </a:r>
                      <a:r>
                        <a:rPr kumimoji="0" lang="zh-CN" altLang="en-US" sz="1000" b="1" i="0" u="none" strike="noStrike" kern="1200" cap="none" normalizeH="0" baseline="0" dirty="0" smtClean="0">
                          <a:ln>
                            <a:noFill/>
                          </a:ln>
                          <a:solidFill>
                            <a:srgbClr val="000000"/>
                          </a:solidFill>
                          <a:effectLst/>
                          <a:latin typeface="Arial" charset="0"/>
                          <a:ea typeface="ＭＳ Ｐゴシック" pitchFamily="34" charset="-128"/>
                          <a:cs typeface="+mn-cs"/>
                        </a:rPr>
                        <a:t>）</a:t>
                      </a:r>
                      <a:endParaRPr kumimoji="0" lang="en-US" altLang="zh-CN" sz="1000" b="1" i="0" u="none" strike="noStrike" kern="1200" cap="none" normalizeH="0" baseline="0" dirty="0" smtClean="0">
                        <a:ln>
                          <a:noFill/>
                        </a:ln>
                        <a:solidFill>
                          <a:srgbClr val="000000"/>
                        </a:solidFill>
                        <a:effectLst/>
                        <a:latin typeface="Arial" charset="0"/>
                        <a:ea typeface="ＭＳ Ｐゴシック" pitchFamily="34" charset="-128"/>
                        <a:cs typeface="+mn-cs"/>
                      </a:endParaRPr>
                    </a:p>
                  </a:txBody>
                  <a:tcPr marL="91436" marR="91436" marT="45717" marB="45717" anchor="ctr" horzOverflow="overflow">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kern="1200" cap="none" normalizeH="0" baseline="0" dirty="0" smtClean="0">
                          <a:ln>
                            <a:noFill/>
                          </a:ln>
                          <a:solidFill>
                            <a:srgbClr val="000000"/>
                          </a:solidFill>
                          <a:effectLst/>
                          <a:latin typeface="Arial" charset="0"/>
                          <a:ea typeface="ＭＳ Ｐゴシック" pitchFamily="34" charset="-128"/>
                          <a:cs typeface="+mn-cs"/>
                        </a:rPr>
                        <a:t>500 – 530(module)</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kern="1200" cap="none" normalizeH="0" baseline="0" dirty="0" smtClean="0">
                          <a:ln>
                            <a:noFill/>
                          </a:ln>
                          <a:solidFill>
                            <a:srgbClr val="000000"/>
                          </a:solidFill>
                          <a:effectLst/>
                          <a:latin typeface="Arial" charset="0"/>
                          <a:ea typeface="ＭＳ Ｐゴシック" pitchFamily="34" charset="-128"/>
                          <a:cs typeface="+mn-cs"/>
                        </a:rPr>
                        <a:t>108 (operational projects)</a:t>
                      </a:r>
                    </a:p>
                  </a:txBody>
                  <a:tcPr marL="91436" marR="91436" marT="45717" marB="45717" anchor="ctr"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kern="1200" cap="none" normalizeH="0" baseline="0" dirty="0" smtClean="0">
                          <a:ln>
                            <a:noFill/>
                          </a:ln>
                          <a:solidFill>
                            <a:srgbClr val="000000"/>
                          </a:solidFill>
                          <a:effectLst/>
                          <a:latin typeface="Arial" charset="0"/>
                          <a:ea typeface="ＭＳ Ｐゴシック" pitchFamily="34" charset="-128"/>
                          <a:cs typeface="+mn-cs"/>
                        </a:rPr>
                        <a:t>1,700 – 1,800 (module)</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100" b="1" i="0" u="none" strike="noStrike" kern="1200" cap="none" normalizeH="0" baseline="0" dirty="0" smtClean="0">
                          <a:ln>
                            <a:noFill/>
                          </a:ln>
                          <a:solidFill>
                            <a:srgbClr val="000000"/>
                          </a:solidFill>
                          <a:effectLst/>
                          <a:latin typeface="Arial" charset="0"/>
                          <a:ea typeface="ＭＳ Ｐゴシック" pitchFamily="34" charset="-128"/>
                          <a:cs typeface="+mn-cs"/>
                        </a:rPr>
                        <a:t>210– 230   (operational projects)</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100" b="1" i="0" u="none" strike="noStrike" kern="1200" cap="none" normalizeH="0" baseline="0" dirty="0" smtClean="0">
                        <a:ln>
                          <a:noFill/>
                        </a:ln>
                        <a:solidFill>
                          <a:srgbClr val="000000"/>
                        </a:solidFill>
                        <a:effectLst/>
                        <a:latin typeface="Arial" charset="0"/>
                        <a:ea typeface="ＭＳ Ｐゴシック" pitchFamily="34" charset="-128"/>
                        <a:cs typeface="+mn-cs"/>
                      </a:endParaRP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r>
              <a:tr h="457166">
                <a:tc>
                  <a:txBody>
                    <a:bodyPr/>
                    <a:lstStyle/>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Revenues (US$ in millions)</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0" scaled="1"/>
                      <a:tileRect/>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$287.6</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000" b="1" i="0" u="none" strike="noStrike" kern="1200" cap="none" normalizeH="0" baseline="0" dirty="0" smtClean="0">
                          <a:ln>
                            <a:noFill/>
                          </a:ln>
                          <a:solidFill>
                            <a:srgbClr val="000000"/>
                          </a:solidFill>
                          <a:effectLst/>
                          <a:latin typeface="Arial" charset="0"/>
                          <a:ea typeface="ＭＳ Ｐゴシック" pitchFamily="34" charset="-128"/>
                          <a:cs typeface="+mn-cs"/>
                        </a:rPr>
                        <a:t>(53.6% </a:t>
                      </a:r>
                      <a:r>
                        <a:rPr kumimoji="0" lang="en-US" altLang="zh-CN" sz="1000" b="1" i="0" u="none" strike="noStrike" kern="1200" cap="none" normalizeH="0" baseline="0" dirty="0" err="1" smtClean="0">
                          <a:ln>
                            <a:noFill/>
                          </a:ln>
                          <a:solidFill>
                            <a:srgbClr val="000000"/>
                          </a:solidFill>
                          <a:effectLst/>
                          <a:latin typeface="Arial" charset="0"/>
                          <a:ea typeface="ＭＳ Ｐゴシック" pitchFamily="34" charset="-128"/>
                          <a:cs typeface="+mn-cs"/>
                        </a:rPr>
                        <a:t>QoQ</a:t>
                      </a:r>
                      <a:r>
                        <a:rPr kumimoji="0" lang="en-US" altLang="zh-CN" sz="1000" b="1" i="0" u="none" strike="noStrike" kern="1200" cap="none" normalizeH="0" baseline="0" dirty="0" smtClean="0">
                          <a:ln>
                            <a:noFill/>
                          </a:ln>
                          <a:solidFill>
                            <a:srgbClr val="000000"/>
                          </a:solidFill>
                          <a:effectLst/>
                          <a:latin typeface="Arial" charset="0"/>
                          <a:ea typeface="ＭＳ Ｐゴシック" pitchFamily="34" charset="-128"/>
                          <a:cs typeface="+mn-cs"/>
                        </a:rPr>
                        <a:t>)</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$320.7</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zh-CN" altLang="en-US" sz="1000" b="1" i="0" u="none" strike="noStrike" kern="1200" cap="none" normalizeH="0" baseline="0" dirty="0" smtClean="0">
                          <a:ln>
                            <a:noFill/>
                          </a:ln>
                          <a:solidFill>
                            <a:srgbClr val="000000"/>
                          </a:solidFill>
                          <a:effectLst/>
                          <a:latin typeface="Arial" charset="0"/>
                          <a:ea typeface="ＭＳ Ｐゴシック" pitchFamily="34" charset="-128"/>
                          <a:cs typeface="+mn-cs"/>
                        </a:rPr>
                        <a:t>（</a:t>
                      </a:r>
                      <a:r>
                        <a:rPr kumimoji="0" lang="en-US" altLang="zh-CN" sz="1000" b="1" i="0" u="none" strike="noStrike" kern="1200" cap="none" normalizeH="0" baseline="0" dirty="0" smtClean="0">
                          <a:ln>
                            <a:noFill/>
                          </a:ln>
                          <a:solidFill>
                            <a:srgbClr val="000000"/>
                          </a:solidFill>
                          <a:effectLst/>
                          <a:latin typeface="Arial" charset="0"/>
                          <a:ea typeface="ＭＳ Ｐゴシック" pitchFamily="34" charset="-128"/>
                          <a:cs typeface="+mn-cs"/>
                        </a:rPr>
                        <a:t>11.2% </a:t>
                      </a:r>
                      <a:r>
                        <a:rPr kumimoji="0" lang="en-US" altLang="zh-CN" sz="1000" b="1" i="0" u="none" strike="noStrike" kern="1200" cap="none" normalizeH="0" baseline="0" dirty="0" err="1" smtClean="0">
                          <a:ln>
                            <a:noFill/>
                          </a:ln>
                          <a:solidFill>
                            <a:srgbClr val="000000"/>
                          </a:solidFill>
                          <a:effectLst/>
                          <a:latin typeface="Arial" charset="0"/>
                          <a:ea typeface="ＭＳ Ｐゴシック" pitchFamily="34" charset="-128"/>
                          <a:cs typeface="+mn-cs"/>
                        </a:rPr>
                        <a:t>QoQ</a:t>
                      </a:r>
                      <a:r>
                        <a:rPr kumimoji="0" lang="zh-CN" altLang="en-US" sz="1000" b="1" i="0" u="none" strike="noStrike" kern="1200" cap="none" normalizeH="0" baseline="0" dirty="0" smtClean="0">
                          <a:ln>
                            <a:noFill/>
                          </a:ln>
                          <a:solidFill>
                            <a:srgbClr val="000000"/>
                          </a:solidFill>
                          <a:effectLst/>
                          <a:latin typeface="Arial" charset="0"/>
                          <a:ea typeface="ＭＳ Ｐゴシック" pitchFamily="34" charset="-128"/>
                          <a:cs typeface="+mn-cs"/>
                        </a:rPr>
                        <a:t>）</a:t>
                      </a:r>
                      <a:endParaRPr kumimoji="0" lang="en-US" altLang="zh-CN" sz="1000" b="1" i="0" u="none" strike="noStrike" kern="1200" cap="none" normalizeH="0" baseline="0" dirty="0" smtClean="0">
                        <a:ln>
                          <a:noFill/>
                        </a:ln>
                        <a:solidFill>
                          <a:srgbClr val="000000"/>
                        </a:solidFill>
                        <a:effectLst/>
                        <a:latin typeface="Arial" charset="0"/>
                        <a:ea typeface="ＭＳ Ｐゴシック" pitchFamily="34" charset="-128"/>
                        <a:cs typeface="+mn-cs"/>
                      </a:endParaRPr>
                    </a:p>
                  </a:txBody>
                  <a:tcPr marL="91436" marR="91436" marT="45717" marB="45717" anchor="ctr" horzOverflow="overflow">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a:t>
                      </a:r>
                    </a:p>
                  </a:txBody>
                  <a:tcPr marL="91436" marR="91436" marT="45717" marB="45717" anchor="ctr"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r>
              <a:tr h="457166">
                <a:tc>
                  <a:txBody>
                    <a:bodyPr/>
                    <a:lstStyle/>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In-house Gross Margin   (%)</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0" scaled="1"/>
                      <a:tileRect/>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18.3%</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21.0%</a:t>
                      </a:r>
                    </a:p>
                  </a:txBody>
                  <a:tcPr marL="91436" marR="91436" marT="45717" marB="45717" anchor="ctr" horzOverflow="overflow">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a:t>
                      </a:r>
                    </a:p>
                  </a:txBody>
                  <a:tcPr marL="91436" marR="91436" marT="45717" marB="45717" anchor="ctr"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r>
              <a:tr h="457166">
                <a:tc>
                  <a:txBody>
                    <a:bodyPr/>
                    <a:lstStyle/>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Gross Margin (%)</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0" scaled="1"/>
                      <a:tileRect/>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17.7%</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22.3%</a:t>
                      </a:r>
                    </a:p>
                  </a:txBody>
                  <a:tcPr marL="91436" marR="91436" marT="45717" marB="45717" anchor="ctr" horzOverflow="overflow">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a:t>
                      </a:r>
                    </a:p>
                  </a:txBody>
                  <a:tcPr marL="91436" marR="91436" marT="45717" marB="45717" anchor="ctr"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E7"/>
                    </a:solidFill>
                  </a:tcPr>
                </a:tc>
              </a:tr>
              <a:tr h="609554">
                <a:tc>
                  <a:txBody>
                    <a:bodyPr/>
                    <a:lstStyle/>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Diluted Earnings/Loss</a:t>
                      </a:r>
                    </a:p>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per ADS (US$)</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0" scaled="1"/>
                      <a:tileRect/>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0.36</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0.72</a:t>
                      </a:r>
                    </a:p>
                  </a:txBody>
                  <a:tcPr marL="91436" marR="91436" marT="45717" marB="45717" anchor="ctr" horzOverflow="overflow">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a:t>
                      </a:r>
                    </a:p>
                  </a:txBody>
                  <a:tcPr marL="91436" marR="91436" marT="45717" marB="45717" anchor="ctr" horzOverflow="overflow">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a:t>
                      </a:r>
                    </a:p>
                  </a:txBody>
                  <a:tcPr marL="91436" marR="91436"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r>
            </a:tbl>
          </a:graphicData>
        </a:graphic>
      </p:graphicFrame>
      <p:sp>
        <p:nvSpPr>
          <p:cNvPr id="5174" name="Text Box 39"/>
          <p:cNvSpPr txBox="1">
            <a:spLocks noChangeArrowheads="1"/>
          </p:cNvSpPr>
          <p:nvPr/>
        </p:nvSpPr>
        <p:spPr bwMode="auto">
          <a:xfrm>
            <a:off x="468313" y="6308725"/>
            <a:ext cx="7543800" cy="244475"/>
          </a:xfrm>
          <a:prstGeom prst="rect">
            <a:avLst/>
          </a:prstGeom>
          <a:noFill/>
          <a:ln w="9525">
            <a:noFill/>
            <a:miter lim="800000"/>
            <a:headEnd/>
            <a:tailEnd/>
          </a:ln>
        </p:spPr>
        <p:txBody>
          <a:bodyPr>
            <a:spAutoFit/>
          </a:bodyPr>
          <a:lstStyle/>
          <a:p>
            <a:pPr>
              <a:spcBef>
                <a:spcPct val="50000"/>
              </a:spcBef>
            </a:pPr>
            <a:endParaRPr lang="fr-FR" altLang="zh-CN" b="1" dirty="0"/>
          </a:p>
        </p:txBody>
      </p:sp>
      <p:sp>
        <p:nvSpPr>
          <p:cNvPr id="5176" name="Rectangle 38"/>
          <p:cNvSpPr>
            <a:spLocks noChangeArrowheads="1"/>
          </p:cNvSpPr>
          <p:nvPr/>
        </p:nvSpPr>
        <p:spPr bwMode="auto">
          <a:xfrm>
            <a:off x="-49213" y="3122613"/>
            <a:ext cx="184151" cy="244475"/>
          </a:xfrm>
          <a:prstGeom prst="rect">
            <a:avLst/>
          </a:prstGeom>
          <a:noFill/>
          <a:ln w="9525">
            <a:noFill/>
            <a:miter lim="800000"/>
            <a:headEnd/>
            <a:tailEnd/>
          </a:ln>
        </p:spPr>
        <p:txBody>
          <a:bodyPr wrap="none">
            <a:spAutoFit/>
          </a:bodyPr>
          <a:lstStyle/>
          <a:p>
            <a:endParaRPr lang="zh-CN" altLang="en-US">
              <a:ea typeface="SimSun" pitchFamily="2" charset="-122"/>
            </a:endParaRPr>
          </a:p>
        </p:txBody>
      </p:sp>
      <p:sp>
        <p:nvSpPr>
          <p:cNvPr id="8" name="TextBox 7"/>
          <p:cNvSpPr txBox="1"/>
          <p:nvPr/>
        </p:nvSpPr>
        <p:spPr>
          <a:xfrm>
            <a:off x="2571736" y="3929066"/>
            <a:ext cx="142876" cy="184666"/>
          </a:xfrm>
          <a:prstGeom prst="rect">
            <a:avLst/>
          </a:prstGeom>
          <a:noFill/>
        </p:spPr>
        <p:txBody>
          <a:bodyPr wrap="square" rtlCol="0">
            <a:spAutoFit/>
          </a:bodyPr>
          <a:lstStyle/>
          <a:p>
            <a:r>
              <a:rPr lang="en-US" altLang="zh-CN" sz="600" dirty="0" smtClean="0">
                <a:solidFill>
                  <a:schemeClr val="bg1"/>
                </a:solidFill>
              </a:rPr>
              <a:t>1</a:t>
            </a:r>
            <a:endParaRPr lang="zh-CN" altLang="en-US" sz="600" dirty="0">
              <a:solidFill>
                <a:schemeClr val="bg1"/>
              </a:solidFill>
            </a:endParaRPr>
          </a:p>
        </p:txBody>
      </p:sp>
      <p:sp>
        <p:nvSpPr>
          <p:cNvPr id="9" name="TextBox 8"/>
          <p:cNvSpPr txBox="1"/>
          <p:nvPr/>
        </p:nvSpPr>
        <p:spPr>
          <a:xfrm>
            <a:off x="571472" y="6215082"/>
            <a:ext cx="7715304" cy="215444"/>
          </a:xfrm>
          <a:prstGeom prst="rect">
            <a:avLst/>
          </a:prstGeom>
          <a:noFill/>
        </p:spPr>
        <p:txBody>
          <a:bodyPr wrap="square" rtlCol="0">
            <a:spAutoFit/>
          </a:bodyPr>
          <a:lstStyle/>
          <a:p>
            <a:pPr marL="228600" indent="-228600">
              <a:buAutoNum type="arabicPeriod"/>
            </a:pPr>
            <a:r>
              <a:rPr lang="en-US" sz="800" dirty="0" err="1" smtClean="0"/>
              <a:t>JinkoSolar</a:t>
            </a:r>
            <a:r>
              <a:rPr lang="en-US" sz="800" dirty="0" smtClean="0"/>
              <a:t> </a:t>
            </a:r>
            <a:r>
              <a:rPr lang="en-US" sz="800" dirty="0"/>
              <a:t>defines “in-house gross margin” as the gross margin of PV modules produced using the Company’s in-house produced silicon wafers and solar cells</a:t>
            </a:r>
            <a:r>
              <a:rPr lang="en-US" sz="800"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12" descr="Text Box: Title"/>
          <p:cNvSpPr>
            <a:spLocks noGrp="1" noChangeArrowheads="1"/>
          </p:cNvSpPr>
          <p:nvPr>
            <p:ph type="title"/>
          </p:nvPr>
        </p:nvSpPr>
        <p:spPr>
          <a:xfrm>
            <a:off x="449263" y="438150"/>
            <a:ext cx="7219950" cy="263525"/>
          </a:xfrm>
        </p:spPr>
        <p:txBody>
          <a:bodyPr/>
          <a:lstStyle/>
          <a:p>
            <a:pPr>
              <a:defRPr/>
            </a:pPr>
            <a:r>
              <a:rPr lang="en-US" altLang="zh-CN" sz="1800" i="0" dirty="0" smtClean="0">
                <a:effectLst>
                  <a:outerShdw blurRad="38100" dist="38100" dir="2700000" algn="tl">
                    <a:srgbClr val="000000">
                      <a:alpha val="43137"/>
                    </a:srgbClr>
                  </a:outerShdw>
                </a:effectLst>
                <a:ea typeface="SimSun" pitchFamily="2" charset="-122"/>
              </a:rPr>
              <a:t>Capacity and Shipment 	</a:t>
            </a:r>
          </a:p>
        </p:txBody>
      </p:sp>
      <p:sp>
        <p:nvSpPr>
          <p:cNvPr id="1927172" name="AutoShape 4"/>
          <p:cNvSpPr>
            <a:spLocks noChangeArrowheads="1"/>
          </p:cNvSpPr>
          <p:nvPr/>
        </p:nvSpPr>
        <p:spPr bwMode="gray">
          <a:xfrm>
            <a:off x="792163" y="1143000"/>
            <a:ext cx="3378200" cy="384175"/>
          </a:xfrm>
          <a:prstGeom prst="roundRect">
            <a:avLst>
              <a:gd name="adj" fmla="val 16667"/>
            </a:avLst>
          </a:prstGeom>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5400000" scaled="1"/>
            <a:tileRect/>
          </a:gradFill>
          <a:ln w="12700" algn="ctr">
            <a:solidFill>
              <a:schemeClr val="bg1"/>
            </a:solidFill>
            <a:round/>
            <a:headEnd/>
            <a:tailEnd/>
          </a:ln>
          <a:effectLst/>
          <a:scene3d>
            <a:camera prst="orthographicFront"/>
            <a:lightRig rig="threePt" dir="t"/>
          </a:scene3d>
          <a:sp3d>
            <a:bevelT/>
            <a:bevelB/>
          </a:sp3d>
        </p:spPr>
        <p:txBody>
          <a:bodyPr lIns="45720" rIns="45720" anchor="ctr"/>
          <a:lstStyle/>
          <a:p>
            <a:pPr algn="ctr" eaLnBrk="0" hangingPunct="0">
              <a:buSzPct val="80000"/>
              <a:defRPr/>
            </a:pPr>
            <a:r>
              <a:rPr lang="en-GB" altLang="zh-CN" sz="1400" b="1" dirty="0">
                <a:solidFill>
                  <a:schemeClr val="bg1"/>
                </a:solidFill>
                <a:effectLst>
                  <a:outerShdw blurRad="38100" dist="38100" dir="2700000" algn="tl">
                    <a:srgbClr val="000000"/>
                  </a:outerShdw>
                </a:effectLst>
                <a:ea typeface="宋体" pitchFamily="2" charset="-122"/>
                <a:cs typeface="Arial" charset="0"/>
              </a:rPr>
              <a:t>Capacity (MW</a:t>
            </a:r>
            <a:r>
              <a:rPr lang="en-GB" altLang="zh-CN" sz="1400" b="1" dirty="0" smtClean="0">
                <a:solidFill>
                  <a:schemeClr val="bg1"/>
                </a:solidFill>
                <a:effectLst>
                  <a:outerShdw blurRad="38100" dist="38100" dir="2700000" algn="tl">
                    <a:srgbClr val="000000"/>
                  </a:outerShdw>
                </a:effectLst>
                <a:ea typeface="宋体" pitchFamily="2" charset="-122"/>
                <a:cs typeface="Arial" charset="0"/>
              </a:rPr>
              <a:t>) </a:t>
            </a:r>
            <a:endParaRPr lang="en-GB" sz="1400" b="1" dirty="0">
              <a:solidFill>
                <a:schemeClr val="bg1"/>
              </a:solidFill>
              <a:effectLst>
                <a:outerShdw blurRad="38100" dist="38100" dir="2700000" algn="tl">
                  <a:srgbClr val="000000"/>
                </a:outerShdw>
              </a:effectLst>
              <a:ea typeface="宋体" pitchFamily="2" charset="-122"/>
              <a:cs typeface="Arial" charset="0"/>
            </a:endParaRPr>
          </a:p>
        </p:txBody>
      </p:sp>
      <p:sp>
        <p:nvSpPr>
          <p:cNvPr id="2" name="AutoShape 4"/>
          <p:cNvSpPr>
            <a:spLocks noChangeArrowheads="1"/>
          </p:cNvSpPr>
          <p:nvPr/>
        </p:nvSpPr>
        <p:spPr bwMode="gray">
          <a:xfrm>
            <a:off x="4932363" y="1143000"/>
            <a:ext cx="3378200" cy="384175"/>
          </a:xfrm>
          <a:prstGeom prst="roundRect">
            <a:avLst>
              <a:gd name="adj" fmla="val 16667"/>
            </a:avLst>
          </a:prstGeom>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5400000" scaled="1"/>
            <a:tileRect/>
          </a:gradFill>
          <a:ln w="12700" algn="ctr">
            <a:solidFill>
              <a:schemeClr val="bg1"/>
            </a:solidFill>
            <a:round/>
            <a:headEnd/>
            <a:tailEnd/>
          </a:ln>
          <a:effectLst/>
          <a:scene3d>
            <a:camera prst="orthographicFront"/>
            <a:lightRig rig="threePt" dir="t"/>
          </a:scene3d>
          <a:sp3d>
            <a:bevelT/>
            <a:bevelB/>
          </a:sp3d>
        </p:spPr>
        <p:txBody>
          <a:bodyPr lIns="45720" rIns="45720" anchor="ctr"/>
          <a:lstStyle/>
          <a:p>
            <a:pPr algn="ctr" eaLnBrk="0" hangingPunct="0">
              <a:buSzPct val="80000"/>
              <a:defRPr/>
            </a:pPr>
            <a:r>
              <a:rPr lang="en-US" altLang="zh-CN" sz="1400" b="1" dirty="0" smtClean="0">
                <a:solidFill>
                  <a:schemeClr val="bg1"/>
                </a:solidFill>
                <a:effectLst>
                  <a:outerShdw blurRad="38100" dist="38100" dir="2700000" algn="tl">
                    <a:srgbClr val="000000"/>
                  </a:outerShdw>
                </a:effectLst>
                <a:ea typeface="宋体" pitchFamily="2" charset="-122"/>
                <a:cs typeface="Arial" charset="0"/>
              </a:rPr>
              <a:t>Module</a:t>
            </a:r>
            <a:r>
              <a:rPr lang="en-GB" altLang="zh-CN" sz="1400" b="1" dirty="0" smtClean="0">
                <a:solidFill>
                  <a:schemeClr val="bg1"/>
                </a:solidFill>
                <a:effectLst>
                  <a:outerShdw blurRad="38100" dist="38100" dir="2700000" algn="tl">
                    <a:srgbClr val="000000"/>
                  </a:outerShdw>
                </a:effectLst>
                <a:ea typeface="宋体" pitchFamily="2" charset="-122"/>
                <a:cs typeface="Arial" charset="0"/>
              </a:rPr>
              <a:t> Shipments </a:t>
            </a:r>
            <a:r>
              <a:rPr lang="en-GB" altLang="zh-CN" sz="1400" b="1" dirty="0">
                <a:solidFill>
                  <a:schemeClr val="bg1"/>
                </a:solidFill>
                <a:effectLst>
                  <a:outerShdw blurRad="38100" dist="38100" dir="2700000" algn="tl">
                    <a:srgbClr val="000000"/>
                  </a:outerShdw>
                </a:effectLst>
                <a:ea typeface="宋体" pitchFamily="2" charset="-122"/>
                <a:cs typeface="Arial" charset="0"/>
              </a:rPr>
              <a:t>(MW</a:t>
            </a:r>
            <a:r>
              <a:rPr lang="en-GB" altLang="zh-CN" sz="1400" b="1" dirty="0" smtClean="0">
                <a:solidFill>
                  <a:schemeClr val="bg1"/>
                </a:solidFill>
                <a:effectLst>
                  <a:outerShdw blurRad="38100" dist="38100" dir="2700000" algn="tl">
                    <a:srgbClr val="000000"/>
                  </a:outerShdw>
                </a:effectLst>
                <a:ea typeface="宋体" pitchFamily="2" charset="-122"/>
                <a:cs typeface="Arial" charset="0"/>
              </a:rPr>
              <a:t>) </a:t>
            </a:r>
            <a:endParaRPr lang="en-GB" sz="1400" b="1" dirty="0">
              <a:solidFill>
                <a:schemeClr val="bg1"/>
              </a:solidFill>
              <a:effectLst>
                <a:outerShdw blurRad="38100" dist="38100" dir="2700000" algn="tl">
                  <a:srgbClr val="000000"/>
                </a:outerShdw>
              </a:effectLst>
              <a:ea typeface="宋体" pitchFamily="2" charset="-122"/>
              <a:cs typeface="Arial" charset="0"/>
            </a:endParaRPr>
          </a:p>
        </p:txBody>
      </p:sp>
      <p:sp>
        <p:nvSpPr>
          <p:cNvPr id="6153" name="Rectangle 13"/>
          <p:cNvSpPr>
            <a:spLocks noChangeArrowheads="1"/>
          </p:cNvSpPr>
          <p:nvPr/>
        </p:nvSpPr>
        <p:spPr bwMode="auto">
          <a:xfrm>
            <a:off x="428625" y="4913313"/>
            <a:ext cx="4114800" cy="830997"/>
          </a:xfrm>
          <a:prstGeom prst="rect">
            <a:avLst/>
          </a:prstGeom>
          <a:noFill/>
          <a:ln w="9525">
            <a:noFill/>
            <a:miter lim="800000"/>
            <a:headEnd/>
            <a:tailEnd/>
          </a:ln>
        </p:spPr>
        <p:txBody>
          <a:bodyPr>
            <a:spAutoFit/>
          </a:bodyPr>
          <a:lstStyle/>
          <a:p>
            <a:pPr marL="231775" indent="-231775">
              <a:spcBef>
                <a:spcPts val="600"/>
              </a:spcBef>
              <a:spcAft>
                <a:spcPts val="600"/>
              </a:spcAft>
              <a:buClr>
                <a:srgbClr val="1DA134"/>
              </a:buClr>
              <a:buFont typeface="Wingdings" pitchFamily="2" charset="2"/>
              <a:buChar char="Ø"/>
            </a:pPr>
            <a:r>
              <a:rPr lang="en-US" sz="1200" dirty="0" smtClean="0"/>
              <a:t>As of Sep 30, 2013, the Company’s in-house annual silicon wafer, solar cell and solar module production capacity was approximately 1,500MW, 1,500MW and  1,800 MW </a:t>
            </a:r>
            <a:r>
              <a:rPr lang="en-US" altLang="zh-CN" sz="1200" dirty="0" smtClean="0"/>
              <a:t>separately.</a:t>
            </a:r>
            <a:endParaRPr lang="en-US" altLang="zh-CN" sz="1100" dirty="0" smtClean="0"/>
          </a:p>
        </p:txBody>
      </p:sp>
      <p:sp>
        <p:nvSpPr>
          <p:cNvPr id="6154" name="Rectangle 14"/>
          <p:cNvSpPr>
            <a:spLocks noChangeArrowheads="1"/>
          </p:cNvSpPr>
          <p:nvPr/>
        </p:nvSpPr>
        <p:spPr bwMode="auto">
          <a:xfrm>
            <a:off x="4721225" y="4913313"/>
            <a:ext cx="4027488" cy="984885"/>
          </a:xfrm>
          <a:prstGeom prst="rect">
            <a:avLst/>
          </a:prstGeom>
          <a:noFill/>
          <a:ln w="9525">
            <a:noFill/>
            <a:miter lim="800000"/>
            <a:headEnd/>
            <a:tailEnd/>
          </a:ln>
        </p:spPr>
        <p:txBody>
          <a:bodyPr>
            <a:spAutoFit/>
          </a:bodyPr>
          <a:lstStyle/>
          <a:p>
            <a:pPr marL="231775" lvl="0" indent="-231775">
              <a:spcBef>
                <a:spcPts val="600"/>
              </a:spcBef>
              <a:spcAft>
                <a:spcPts val="600"/>
              </a:spcAft>
              <a:buClr>
                <a:srgbClr val="1DA134"/>
              </a:buClr>
              <a:buFont typeface="Wingdings" pitchFamily="2" charset="2"/>
              <a:buChar char="Ø"/>
            </a:pPr>
            <a:r>
              <a:rPr lang="en-US" sz="1200" dirty="0" smtClean="0"/>
              <a:t>Total solar product shipments in the third quarter of 2013 were 518.9 MW,</a:t>
            </a:r>
            <a:r>
              <a:rPr lang="en-US" altLang="zh-CN" sz="1200" dirty="0" smtClean="0"/>
              <a:t> up 6.1% </a:t>
            </a:r>
            <a:r>
              <a:rPr lang="en-US" altLang="zh-CN" sz="1200" dirty="0" err="1"/>
              <a:t>QoQ</a:t>
            </a:r>
            <a:r>
              <a:rPr lang="en-US" altLang="zh-CN" sz="1200" dirty="0" smtClean="0"/>
              <a:t>.</a:t>
            </a:r>
            <a:endParaRPr lang="en-US" altLang="zh-CN" sz="1100" dirty="0"/>
          </a:p>
          <a:p>
            <a:pPr marL="231775" indent="-231775">
              <a:spcBef>
                <a:spcPts val="600"/>
              </a:spcBef>
              <a:spcAft>
                <a:spcPts val="600"/>
              </a:spcAft>
              <a:buClr>
                <a:srgbClr val="1DA134"/>
              </a:buClr>
              <a:buFont typeface="Wingdings" pitchFamily="2" charset="2"/>
              <a:buChar char="Ø"/>
            </a:pPr>
            <a:r>
              <a:rPr lang="en-US" altLang="zh-CN" sz="1200" dirty="0" smtClean="0"/>
              <a:t>Q3 </a:t>
            </a:r>
            <a:r>
              <a:rPr lang="en-US" altLang="zh-CN" sz="1200" dirty="0"/>
              <a:t>solar module shipments were </a:t>
            </a:r>
            <a:r>
              <a:rPr lang="en-US" sz="1200" dirty="0" smtClean="0"/>
              <a:t>489.3</a:t>
            </a:r>
            <a:r>
              <a:rPr lang="en-US" altLang="zh-CN" sz="1200" dirty="0" smtClean="0"/>
              <a:t> MW</a:t>
            </a:r>
            <a:r>
              <a:rPr lang="en-US" altLang="zh-CN" sz="1200" dirty="0"/>
              <a:t>, </a:t>
            </a:r>
            <a:r>
              <a:rPr lang="en-US" altLang="zh-CN" sz="1200" dirty="0" smtClean="0"/>
              <a:t>up 6.37%  QoQ.                                                               </a:t>
            </a:r>
            <a:endParaRPr lang="en-US" altLang="zh-CN" sz="1100" dirty="0" smtClean="0"/>
          </a:p>
        </p:txBody>
      </p:sp>
      <p:sp>
        <p:nvSpPr>
          <p:cNvPr id="44059" name="Slide Number Placeholder 3"/>
          <p:cNvSpPr>
            <a:spLocks noGrp="1"/>
          </p:cNvSpPr>
          <p:nvPr>
            <p:ph type="sldNum" sz="quarter" idx="10"/>
          </p:nvPr>
        </p:nvSpPr>
        <p:spPr/>
        <p:txBody>
          <a:bodyPr/>
          <a:lstStyle/>
          <a:p>
            <a:pPr>
              <a:defRPr/>
            </a:pPr>
            <a:fld id="{DD562E1D-B667-4486-BC01-CAEC4CC0BFAC}" type="slidenum">
              <a:rPr lang="en-US" altLang="ja-JP">
                <a:latin typeface="Arial" pitchFamily="-123" charset="0"/>
                <a:ea typeface="+mn-ea"/>
              </a:rPr>
              <a:pPr>
                <a:defRPr/>
              </a:pPr>
              <a:t>3</a:t>
            </a:fld>
            <a:endParaRPr lang="en-US" altLang="ja-JP" dirty="0">
              <a:latin typeface="Arial" pitchFamily="-123" charset="0"/>
              <a:ea typeface="+mn-ea"/>
            </a:endParaRPr>
          </a:p>
        </p:txBody>
      </p:sp>
      <p:graphicFrame>
        <p:nvGraphicFramePr>
          <p:cNvPr id="6156" name="Object 2" descr="&lt;tags&gt;&lt;tag n=&quot;TimeStamp&quot; v=&quot;2011-05-01 23:20:42&quot; /&gt;&lt;tag n=&quot;EmbeddedName&quot; v=&quot;Worksheet in JKS - 1Q11 Earnings Call Presentation - 4 30 2011 545pm_Josh.ppt&quot; /&gt;&lt;/tags&gt;"/>
          <p:cNvGraphicFramePr>
            <a:graphicFrameLocks/>
          </p:cNvGraphicFramePr>
          <p:nvPr>
            <p:extLst>
              <p:ext uri="{D42A27DB-BD31-4B8C-83A1-F6EECF244321}">
                <p14:modId xmlns:p14="http://schemas.microsoft.com/office/powerpoint/2010/main" val="1462514353"/>
              </p:ext>
            </p:extLst>
          </p:nvPr>
        </p:nvGraphicFramePr>
        <p:xfrm>
          <a:off x="190500" y="1781175"/>
          <a:ext cx="4733925" cy="2438400"/>
        </p:xfrm>
        <a:graphic>
          <a:graphicData uri="http://schemas.openxmlformats.org/presentationml/2006/ole">
            <mc:AlternateContent xmlns:mc="http://schemas.openxmlformats.org/markup-compatibility/2006">
              <mc:Choice xmlns:v="urn:schemas-microsoft-com:vml" Requires="v">
                <p:oleObj spid="_x0000_s6484" name="Worksheet" r:id="rId5" imgW="4733925" imgH="2438400" progId="Excel.Sheet.8">
                  <p:embed/>
                </p:oleObj>
              </mc:Choice>
              <mc:Fallback>
                <p:oleObj name="Worksheet" r:id="rId5" imgW="4733925" imgH="2438400" progId="Excel.Sheet.8">
                  <p:embed/>
                  <p:pic>
                    <p:nvPicPr>
                      <p:cNvPr id="0" name="Picture 338" descr="&lt;tags&gt;&lt;tag n=&quot;TimeStamp&quot; v=&quot;2011-05-01 23:20:42&quot; /&gt;&lt;tag n=&quot;EmbeddedName&quot; v=&quot;Worksheet in JKS - 1Q11 Earnings Call Presentation - 4 30 2011 545pm_Josh.ppt&quot; /&gt;&lt;/tags&gt;"/>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 y="1781175"/>
                        <a:ext cx="4733925" cy="243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7" name="Object 3" descr="&lt;tags&gt;&lt;tag n=&quot;TimeStamp&quot; v=&quot;2011-05-01 23:44:00&quot; /&gt;&lt;tag n=&quot;EmbeddedName&quot; v=&quot;Worksheet in JKS - 1Q11 Earnings Call Presentation - 4 30 2011 545pm_Josh.ppt&quot; /&gt;&lt;/tags&gt;"/>
          <p:cNvGraphicFramePr>
            <a:graphicFrameLocks/>
          </p:cNvGraphicFramePr>
          <p:nvPr>
            <p:extLst>
              <p:ext uri="{D42A27DB-BD31-4B8C-83A1-F6EECF244321}">
                <p14:modId xmlns:p14="http://schemas.microsoft.com/office/powerpoint/2010/main" val="3753826966"/>
              </p:ext>
            </p:extLst>
          </p:nvPr>
        </p:nvGraphicFramePr>
        <p:xfrm>
          <a:off x="4648200" y="1562100"/>
          <a:ext cx="5324475" cy="2762250"/>
        </p:xfrm>
        <a:graphic>
          <a:graphicData uri="http://schemas.openxmlformats.org/presentationml/2006/ole">
            <mc:AlternateContent xmlns:mc="http://schemas.openxmlformats.org/markup-compatibility/2006">
              <mc:Choice xmlns:v="urn:schemas-microsoft-com:vml" Requires="v">
                <p:oleObj spid="_x0000_s6485" name="Worksheet" r:id="rId8" imgW="5314950" imgH="2609850" progId="Excel.Sheet.8">
                  <p:embed/>
                </p:oleObj>
              </mc:Choice>
              <mc:Fallback>
                <p:oleObj name="Worksheet" r:id="rId8" imgW="5314950" imgH="2609850" progId="Excel.Sheet.8">
                  <p:embed/>
                  <p:pic>
                    <p:nvPicPr>
                      <p:cNvPr id="0" name="Picture 339" descr="&lt;tags&gt;&lt;tag n=&quot;TimeStamp&quot; v=&quot;2011-05-01 23:44:00&quot; /&gt;&lt;tag n=&quot;EmbeddedName&quot; v=&quot;Worksheet in JKS - 1Q11 Earnings Call Presentation - 4 30 2011 545pm_Josh.ppt&quot; /&gt;&lt;/tags&gt;"/>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48200" y="1562100"/>
                        <a:ext cx="5324475" cy="2762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ight Arrow 6"/>
          <p:cNvSpPr>
            <a:spLocks noChangeArrowheads="1"/>
          </p:cNvSpPr>
          <p:nvPr/>
        </p:nvSpPr>
        <p:spPr bwMode="auto">
          <a:xfrm rot="313689">
            <a:off x="3844925" y="2333625"/>
            <a:ext cx="4191000" cy="239713"/>
          </a:xfrm>
          <a:prstGeom prst="rightArrow">
            <a:avLst>
              <a:gd name="adj1" fmla="val 50000"/>
              <a:gd name="adj2" fmla="val 49860"/>
            </a:avLst>
          </a:prstGeom>
          <a:solidFill>
            <a:srgbClr val="B8DA96">
              <a:alpha val="70195"/>
            </a:srgbClr>
          </a:solidFill>
          <a:ln w="9525" algn="ctr">
            <a:solidFill>
              <a:schemeClr val="bg1"/>
            </a:solidFill>
            <a:round/>
            <a:headEnd/>
            <a:tailEnd/>
          </a:ln>
        </p:spPr>
        <p:txBody>
          <a:bodyPr/>
          <a:lstStyle/>
          <a:p>
            <a:pPr algn="ctr">
              <a:lnSpc>
                <a:spcPct val="95000"/>
              </a:lnSpc>
              <a:buClr>
                <a:schemeClr val="bg1"/>
              </a:buClr>
            </a:pPr>
            <a:endParaRPr lang="zh-CN" altLang="en-US" b="1"/>
          </a:p>
        </p:txBody>
      </p:sp>
      <p:sp>
        <p:nvSpPr>
          <p:cNvPr id="7171" name="Title 1" descr="Text Box: Title"/>
          <p:cNvSpPr>
            <a:spLocks noGrp="1"/>
          </p:cNvSpPr>
          <p:nvPr>
            <p:ph type="title"/>
          </p:nvPr>
        </p:nvSpPr>
        <p:spPr>
          <a:xfrm>
            <a:off x="142844" y="428604"/>
            <a:ext cx="7219950" cy="263149"/>
          </a:xfrm>
        </p:spPr>
        <p:txBody>
          <a:bodyPr/>
          <a:lstStyle/>
          <a:p>
            <a:pPr marL="457200" defTabSz="914400" eaLnBrk="1" hangingPunct="1">
              <a:defRPr/>
            </a:pPr>
            <a:r>
              <a:rPr lang="en-US" altLang="zh-CN" sz="1800" i="0" dirty="0" smtClean="0">
                <a:effectLst>
                  <a:outerShdw blurRad="38100" dist="38100" dir="2700000" algn="tl">
                    <a:srgbClr val="000000">
                      <a:alpha val="43137"/>
                    </a:srgbClr>
                  </a:outerShdw>
                </a:effectLst>
                <a:ea typeface="SimSun" pitchFamily="2" charset="-122"/>
              </a:rPr>
              <a:t>Significant Cost per Watt Reduction</a:t>
            </a:r>
          </a:p>
        </p:txBody>
      </p:sp>
      <p:sp>
        <p:nvSpPr>
          <p:cNvPr id="45065" name="Slide Number Placeholder 3"/>
          <p:cNvSpPr>
            <a:spLocks noGrp="1"/>
          </p:cNvSpPr>
          <p:nvPr>
            <p:ph type="sldNum" sz="quarter" idx="10"/>
          </p:nvPr>
        </p:nvSpPr>
        <p:spPr/>
        <p:txBody>
          <a:bodyPr/>
          <a:lstStyle/>
          <a:p>
            <a:pPr>
              <a:defRPr/>
            </a:pPr>
            <a:fld id="{50063D53-7893-4B59-8158-2B3DE5A822CC}" type="slidenum">
              <a:rPr lang="en-US" altLang="ja-JP">
                <a:latin typeface="Arial" pitchFamily="-123" charset="0"/>
                <a:ea typeface="+mn-ea"/>
              </a:rPr>
              <a:pPr>
                <a:defRPr/>
              </a:pPr>
              <a:t>4</a:t>
            </a:fld>
            <a:endParaRPr lang="en-US" altLang="ja-JP" dirty="0">
              <a:latin typeface="Arial" pitchFamily="-123" charset="0"/>
              <a:ea typeface="+mn-ea"/>
            </a:endParaRPr>
          </a:p>
        </p:txBody>
      </p:sp>
      <p:sp>
        <p:nvSpPr>
          <p:cNvPr id="7173" name="Flowchart: Alternate Process 6"/>
          <p:cNvSpPr>
            <a:spLocks noChangeArrowheads="1"/>
          </p:cNvSpPr>
          <p:nvPr/>
        </p:nvSpPr>
        <p:spPr bwMode="auto">
          <a:xfrm>
            <a:off x="642910" y="4572008"/>
            <a:ext cx="7839075" cy="1785950"/>
          </a:xfrm>
          <a:prstGeom prst="flowChartAlternateProcess">
            <a:avLst/>
          </a:prstGeom>
          <a:gradFill rotWithShape="1">
            <a:gsLst>
              <a:gs pos="0">
                <a:srgbClr val="D3F3B7"/>
              </a:gs>
              <a:gs pos="50000">
                <a:srgbClr val="E2F6D2"/>
              </a:gs>
              <a:gs pos="100000">
                <a:srgbClr val="F0FAE8"/>
              </a:gs>
            </a:gsLst>
            <a:lin ang="0" scaled="1"/>
          </a:gradFill>
          <a:ln w="9525">
            <a:solidFill>
              <a:srgbClr val="237F35"/>
            </a:solidFill>
            <a:round/>
            <a:headEnd/>
            <a:tailEnd/>
          </a:ln>
        </p:spPr>
        <p:txBody>
          <a:bodyPr/>
          <a:lstStyle/>
          <a:p>
            <a:r>
              <a:rPr lang="en-US" sz="1400" b="1" dirty="0" smtClean="0"/>
              <a:t>Non-silicon cost was flat quarter-over-quarter, mainly due to:</a:t>
            </a:r>
            <a:endParaRPr lang="zh-CN" altLang="en-US" sz="1400" dirty="0" smtClean="0"/>
          </a:p>
          <a:p>
            <a:pPr>
              <a:spcBef>
                <a:spcPts val="600"/>
              </a:spcBef>
              <a:buClr>
                <a:srgbClr val="FFC000"/>
              </a:buClr>
              <a:buFont typeface="Wingdings" pitchFamily="2" charset="2"/>
              <a:buChar char="Ø"/>
            </a:pPr>
            <a:r>
              <a:rPr lang="en-US" altLang="zh-CN" sz="1400" dirty="0" smtClean="0"/>
              <a:t> </a:t>
            </a:r>
            <a:r>
              <a:rPr lang="en-US" sz="1200" dirty="0" smtClean="0"/>
              <a:t>Continuous improvements in operating efficiency and technological advancements offset by the increased cost of certain auxiliary materials.</a:t>
            </a:r>
          </a:p>
          <a:p>
            <a:pPr>
              <a:spcBef>
                <a:spcPts val="600"/>
              </a:spcBef>
              <a:buClr>
                <a:srgbClr val="FFC000"/>
              </a:buClr>
              <a:buFont typeface="Wingdings" pitchFamily="2" charset="2"/>
              <a:buChar char="Ø"/>
            </a:pPr>
            <a:endParaRPr lang="zh-CN" altLang="en-US" sz="1200" dirty="0" smtClean="0"/>
          </a:p>
          <a:p>
            <a:r>
              <a:rPr lang="en-US" sz="1400" b="1" dirty="0" smtClean="0"/>
              <a:t>Silicon cost was flat quarter-over-quarter, mainly due to:</a:t>
            </a:r>
            <a:endParaRPr lang="zh-CN" altLang="en-US" sz="1400" dirty="0" smtClean="0"/>
          </a:p>
          <a:p>
            <a:pPr>
              <a:spcBef>
                <a:spcPts val="600"/>
              </a:spcBef>
              <a:buClr>
                <a:srgbClr val="FFC000"/>
              </a:buClr>
              <a:buFont typeface="Wingdings" pitchFamily="2" charset="2"/>
              <a:buChar char="Ø"/>
            </a:pPr>
            <a:r>
              <a:rPr lang="en-US" altLang="zh-CN" sz="1200" dirty="0" smtClean="0"/>
              <a:t> </a:t>
            </a:r>
            <a:r>
              <a:rPr lang="en-US" sz="1200" dirty="0" smtClean="0"/>
              <a:t>The stabilization in the spot price of poly silicon.</a:t>
            </a:r>
            <a:r>
              <a:rPr lang="en-US" altLang="zh-CN" sz="1200" dirty="0" smtClean="0"/>
              <a:t>                               </a:t>
            </a:r>
            <a:endParaRPr lang="en-US" altLang="zh-CN" sz="1100" dirty="0"/>
          </a:p>
          <a:p>
            <a:pPr>
              <a:spcBef>
                <a:spcPts val="600"/>
              </a:spcBef>
              <a:buClr>
                <a:srgbClr val="FFC000"/>
              </a:buClr>
            </a:pPr>
            <a:r>
              <a:rPr lang="en-US" altLang="zh-CN" sz="1400" b="1" dirty="0"/>
              <a:t>  </a:t>
            </a:r>
          </a:p>
          <a:p>
            <a:pPr algn="ctr">
              <a:lnSpc>
                <a:spcPct val="95000"/>
              </a:lnSpc>
              <a:buClr>
                <a:schemeClr val="bg1"/>
              </a:buClr>
            </a:pPr>
            <a:endParaRPr lang="en-US" altLang="zh-CN" sz="1400" b="1" dirty="0"/>
          </a:p>
        </p:txBody>
      </p:sp>
      <p:sp>
        <p:nvSpPr>
          <p:cNvPr id="7174" name="Rectangle 38"/>
          <p:cNvSpPr>
            <a:spLocks noChangeArrowheads="1"/>
          </p:cNvSpPr>
          <p:nvPr/>
        </p:nvSpPr>
        <p:spPr bwMode="auto">
          <a:xfrm>
            <a:off x="-49213" y="3122613"/>
            <a:ext cx="184151" cy="244475"/>
          </a:xfrm>
          <a:prstGeom prst="rect">
            <a:avLst/>
          </a:prstGeom>
          <a:noFill/>
          <a:ln w="9525">
            <a:noFill/>
            <a:miter lim="800000"/>
            <a:headEnd/>
            <a:tailEnd/>
          </a:ln>
        </p:spPr>
        <p:txBody>
          <a:bodyPr wrap="none">
            <a:spAutoFit/>
          </a:bodyPr>
          <a:lstStyle/>
          <a:p>
            <a:endParaRPr lang="zh-CN" altLang="en-US">
              <a:ea typeface="SimSun" pitchFamily="2" charset="-122"/>
            </a:endParaRPr>
          </a:p>
        </p:txBody>
      </p:sp>
      <p:cxnSp>
        <p:nvCxnSpPr>
          <p:cNvPr id="13" name="直接箭头连接符 12"/>
          <p:cNvCxnSpPr/>
          <p:nvPr/>
        </p:nvCxnSpPr>
        <p:spPr bwMode="auto">
          <a:xfrm>
            <a:off x="4286248" y="2357430"/>
            <a:ext cx="3071834" cy="357190"/>
          </a:xfrm>
          <a:prstGeom prst="straightConnector1">
            <a:avLst/>
          </a:prstGeom>
          <a:solidFill>
            <a:schemeClr val="accent1"/>
          </a:solidFill>
          <a:ln w="79375" cap="sq" cmpd="sng" algn="ctr">
            <a:gradFill>
              <a:gsLst>
                <a:gs pos="0">
                  <a:srgbClr val="8488C4"/>
                </a:gs>
                <a:gs pos="53000">
                  <a:srgbClr val="D4DEFF"/>
                </a:gs>
                <a:gs pos="83000">
                  <a:srgbClr val="D4DEFF"/>
                </a:gs>
                <a:gs pos="100000">
                  <a:srgbClr val="96AB94"/>
                </a:gs>
              </a:gsLst>
              <a:lin ang="5400000" scaled="0"/>
            </a:gradFill>
            <a:prstDash val="solid"/>
            <a:round/>
            <a:headEnd type="none" w="med" len="med"/>
            <a:tailEnd type="arrow"/>
          </a:ln>
          <a:effectLst/>
        </p:spPr>
      </p:cxnSp>
      <p:graphicFrame>
        <p:nvGraphicFramePr>
          <p:cNvPr id="8" name="Group 59"/>
          <p:cNvGraphicFramePr>
            <a:graphicFrameLocks noGrp="1"/>
          </p:cNvGraphicFramePr>
          <p:nvPr>
            <p:extLst>
              <p:ext uri="{D42A27DB-BD31-4B8C-83A1-F6EECF244321}">
                <p14:modId xmlns:p14="http://schemas.microsoft.com/office/powerpoint/2010/main" val="2481758606"/>
              </p:ext>
            </p:extLst>
          </p:nvPr>
        </p:nvGraphicFramePr>
        <p:xfrm>
          <a:off x="714348" y="1071546"/>
          <a:ext cx="7459662" cy="2849563"/>
        </p:xfrm>
        <a:graphic>
          <a:graphicData uri="http://schemas.openxmlformats.org/drawingml/2006/table">
            <a:tbl>
              <a:tblPr/>
              <a:tblGrid>
                <a:gridCol w="2665513"/>
                <a:gridCol w="1193440"/>
                <a:gridCol w="1270634"/>
                <a:gridCol w="1177848"/>
                <a:gridCol w="1152227"/>
              </a:tblGrid>
              <a:tr h="598554">
                <a:tc>
                  <a:txBody>
                    <a:bodyPr/>
                    <a:lstStyle/>
                    <a:p>
                      <a:pPr marL="0" marR="0" lvl="0" indent="0" algn="ctr"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In-house  Cost</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path path="circle">
                        <a:fillToRect r="100000" b="100000"/>
                      </a:path>
                      <a:tileRect l="-100000" t="-100000"/>
                    </a:gradFill>
                  </a:tcPr>
                </a:tc>
                <a:tc>
                  <a:txBody>
                    <a:bodyPr/>
                    <a:lstStyle/>
                    <a:p>
                      <a:pPr marL="0" marR="0" lvl="0" indent="0" algn="ctr"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Q4 2012</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5400000" scaled="1"/>
                      <a:tileRect/>
                    </a:gradFill>
                  </a:tcPr>
                </a:tc>
                <a:tc>
                  <a:txBody>
                    <a:bodyPr/>
                    <a:lstStyle/>
                    <a:p>
                      <a:pPr marL="0" marR="0" lvl="0" indent="0" algn="ctr"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Q1 2013</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5400000" scaled="1"/>
                      <a:tileRect/>
                    </a:gradFill>
                  </a:tcPr>
                </a:tc>
                <a:tc>
                  <a:txBody>
                    <a:bodyPr/>
                    <a:lstStyle/>
                    <a:p>
                      <a:pPr marL="0" marR="0" lvl="0" indent="0" algn="ctr"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Q2 2013</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5400000" scaled="1"/>
                      <a:tileRect/>
                    </a:gradFill>
                  </a:tcPr>
                </a:tc>
                <a:tc>
                  <a:txBody>
                    <a:bodyPr/>
                    <a:lstStyle/>
                    <a:p>
                      <a:pPr marL="0" marR="0" lvl="0" indent="0" algn="ctr"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Q3 2013</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5400000" scaled="1"/>
                      <a:tileRect/>
                    </a:gradFill>
                  </a:tcPr>
                </a:tc>
              </a:tr>
              <a:tr h="748007">
                <a:tc>
                  <a:txBody>
                    <a:bodyPr/>
                    <a:lstStyle/>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Mono &amp; Multi Non-Silicon</a:t>
                      </a:r>
                    </a:p>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Cost ($/Watt)</a:t>
                      </a:r>
                    </a:p>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1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(Including Depreciation)</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0" scaled="1"/>
                      <a:tileRect/>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$0.45</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$0.42</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$0.41</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$0.41</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r>
              <a:tr h="748883">
                <a:tc>
                  <a:txBody>
                    <a:bodyPr/>
                    <a:lstStyle/>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it-IT"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Mono &amp; Multi Silicon Cost</a:t>
                      </a:r>
                    </a:p>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it-IT"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($/Watt)</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0" scaled="1"/>
                      <a:tileRect/>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$0.09</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$0.09</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$0.09</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$0.09</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20000"/>
                        <a:lumOff val="80000"/>
                      </a:schemeClr>
                    </a:solidFill>
                  </a:tcPr>
                </a:tc>
              </a:tr>
              <a:tr h="754119">
                <a:tc>
                  <a:txBody>
                    <a:bodyPr/>
                    <a:lstStyle/>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Total Cost ($/Watt)</a:t>
                      </a:r>
                    </a:p>
                    <a:p>
                      <a:pPr marL="0" marR="0" lvl="0" indent="0" algn="l" defTabSz="909638" rtl="0" eaLnBrk="0" fontAlgn="base" latinLnBrk="0" hangingPunct="0">
                        <a:lnSpc>
                          <a:spcPct val="100000"/>
                        </a:lnSpc>
                        <a:spcBef>
                          <a:spcPct val="0"/>
                        </a:spcBef>
                        <a:spcAft>
                          <a:spcPct val="0"/>
                        </a:spcAft>
                        <a:buClr>
                          <a:srgbClr val="00337D"/>
                        </a:buClr>
                        <a:buSzTx/>
                        <a:buFont typeface="Symbol" pitchFamily="18" charset="2"/>
                        <a:buNone/>
                        <a:tabLst/>
                      </a:pPr>
                      <a:r>
                        <a:rPr kumimoji="0" lang="en-US" altLang="zh-CN"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(Including Depreciation)</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gradFill flip="none" rotWithShape="1">
                      <a:gsLst>
                        <a:gs pos="0">
                          <a:srgbClr val="1DA134">
                            <a:shade val="30000"/>
                            <a:satMod val="115000"/>
                          </a:srgbClr>
                        </a:gs>
                        <a:gs pos="50000">
                          <a:srgbClr val="1DA134">
                            <a:shade val="67500"/>
                            <a:satMod val="115000"/>
                          </a:srgbClr>
                        </a:gs>
                        <a:gs pos="100000">
                          <a:srgbClr val="1DA134">
                            <a:shade val="100000"/>
                            <a:satMod val="115000"/>
                          </a:srgbClr>
                        </a:gs>
                      </a:gsLst>
                      <a:lin ang="0" scaled="1"/>
                      <a:tileRect/>
                    </a:gra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$0.54</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$0.51</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$0.5</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$0.5</a:t>
                      </a:r>
                    </a:p>
                  </a:txBody>
                  <a:tcPr marL="91448" marR="91448" marT="45723" marB="457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r>
            </a:tbl>
          </a:graphicData>
        </a:graphic>
      </p:graphicFrame>
      <p:sp>
        <p:nvSpPr>
          <p:cNvPr id="12" name=" 3"/>
          <p:cNvSpPr/>
          <p:nvPr/>
        </p:nvSpPr>
        <p:spPr>
          <a:xfrm rot="1783511">
            <a:off x="4435703" y="1692506"/>
            <a:ext cx="2866534" cy="1363557"/>
          </a:xfrm>
          <a:prstGeom prst="swooshArrow">
            <a:avLst>
              <a:gd name="adj1" fmla="val 25000"/>
              <a:gd name="adj2" fmla="val 38139"/>
            </a:avLst>
          </a:prstGeom>
          <a:solidFill>
            <a:schemeClr val="accent1">
              <a:tint val="40000"/>
              <a:hueOff val="0"/>
              <a:satOff val="0"/>
              <a:lumOff val="0"/>
              <a:alpha val="25000"/>
            </a:schemeClr>
          </a:solidFill>
          <a:effectLst>
            <a:outerShdw algn="ctr" rotWithShape="0">
              <a:srgbClr val="000000">
                <a:alpha val="46000"/>
              </a:srgbClr>
            </a:outerShdw>
          </a:effectLst>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0"/>
          </p:nvPr>
        </p:nvSpPr>
        <p:spPr/>
        <p:txBody>
          <a:bodyPr/>
          <a:lstStyle/>
          <a:p>
            <a:pPr>
              <a:defRPr/>
            </a:pPr>
            <a:fld id="{12B34D56-3026-4307-B09E-2A6A00290FDE}" type="slidenum">
              <a:rPr lang="en-US" altLang="ja-JP" smtClean="0"/>
              <a:pPr>
                <a:defRPr/>
              </a:pPr>
              <a:t>5</a:t>
            </a:fld>
            <a:endParaRPr lang="en-US" altLang="ja-JP" dirty="0">
              <a:cs typeface="Arial" pitchFamily="34" charset="0"/>
            </a:endParaRPr>
          </a:p>
        </p:txBody>
      </p:sp>
      <p:sp>
        <p:nvSpPr>
          <p:cNvPr id="6" name="Isosceles Triangle 347"/>
          <p:cNvSpPr/>
          <p:nvPr/>
        </p:nvSpPr>
        <p:spPr>
          <a:xfrm rot="16200000">
            <a:off x="1852179" y="3814382"/>
            <a:ext cx="2971800" cy="391258"/>
          </a:xfrm>
          <a:prstGeom prst="triangle">
            <a:avLst/>
          </a:prstGeom>
          <a:gradFill>
            <a:gsLst>
              <a:gs pos="0">
                <a:schemeClr val="accent1">
                  <a:tint val="66000"/>
                  <a:satMod val="160000"/>
                </a:schemeClr>
              </a:gs>
              <a:gs pos="100000">
                <a:schemeClr val="accent1">
                  <a:tint val="23500"/>
                  <a:satMod val="160000"/>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en-US">
              <a:solidFill>
                <a:srgbClr val="FFFFFF"/>
              </a:solidFill>
              <a:latin typeface="Calibri" pitchFamily="34" charset="0"/>
            </a:endParaRPr>
          </a:p>
        </p:txBody>
      </p:sp>
      <p:graphicFrame>
        <p:nvGraphicFramePr>
          <p:cNvPr id="7" name="Group 104"/>
          <p:cNvGraphicFramePr>
            <a:graphicFrameLocks noGrp="1"/>
          </p:cNvGraphicFramePr>
          <p:nvPr>
            <p:extLst>
              <p:ext uri="{D42A27DB-BD31-4B8C-83A1-F6EECF244321}">
                <p14:modId xmlns:p14="http://schemas.microsoft.com/office/powerpoint/2010/main" val="3279669003"/>
              </p:ext>
            </p:extLst>
          </p:nvPr>
        </p:nvGraphicFramePr>
        <p:xfrm>
          <a:off x="3643306" y="2059288"/>
          <a:ext cx="5021385" cy="4023360"/>
        </p:xfrm>
        <a:graphic>
          <a:graphicData uri="http://schemas.openxmlformats.org/drawingml/2006/table">
            <a:tbl>
              <a:tblPr/>
              <a:tblGrid>
                <a:gridCol w="1040290"/>
                <a:gridCol w="1883518"/>
                <a:gridCol w="928324"/>
                <a:gridCol w="1169253"/>
              </a:tblGrid>
              <a:tr h="3567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Qinghai</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28575" cap="flat" cmpd="sng" algn="ctr">
                      <a:solidFill>
                        <a:schemeClr val="bg1">
                          <a:alpha val="0"/>
                        </a:schemeClr>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Delingha</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a:t>
                      </a: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Ruiqida</a:t>
                      </a:r>
                      <a:endPar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endParaRP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28575" cap="flat" cmpd="sng" algn="ctr">
                      <a:solidFill>
                        <a:schemeClr val="bg1">
                          <a:alpha val="0"/>
                        </a:schemeClr>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27 </a:t>
                      </a:r>
                      <a:r>
                        <a:rPr kumimoji="0" lang="en-US" altLang="zh-CN" sz="1200" b="1" i="0" u="none" strike="noStrike" cap="none" normalizeH="0" baseline="30000" dirty="0" smtClean="0">
                          <a:ln>
                            <a:noFill/>
                          </a:ln>
                          <a:solidFill>
                            <a:srgbClr val="000000"/>
                          </a:solidFill>
                          <a:effectLst/>
                          <a:latin typeface="Calibri" pitchFamily="34" charset="0"/>
                          <a:ea typeface="Microsoft YaHei" pitchFamily="34" charset="-122"/>
                        </a:rPr>
                        <a:t>(1)</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28575" cap="flat" cmpd="sng" algn="ctr">
                      <a:solidFill>
                        <a:schemeClr val="bg1">
                          <a:alpha val="0"/>
                        </a:schemeClr>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Jan 2013</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28575" cap="flat" cmpd="sng" algn="ctr">
                      <a:solidFill>
                        <a:schemeClr val="bg1">
                          <a:alpha val="0"/>
                        </a:schemeClr>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r>
              <a:tr h="3567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Gansu</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Gansu </a:t>
                      </a: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Longchang</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PV</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20</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Feb 2013</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r>
              <a:tr h="3567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Gansu</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Gansu </a:t>
                      </a: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Jintai</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Electric</a:t>
                      </a:r>
                      <a:endParaRPr kumimoji="0" lang="en-US" altLang="zh-CN" sz="1200" b="1" i="0" u="none" strike="noStrike" cap="none" normalizeH="0" baseline="30000" dirty="0" smtClean="0">
                        <a:ln>
                          <a:noFill/>
                        </a:ln>
                        <a:solidFill>
                          <a:srgbClr val="000000"/>
                        </a:solidFill>
                        <a:effectLst/>
                        <a:latin typeface="Calibri" pitchFamily="34" charset="0"/>
                        <a:ea typeface="Microsoft YaHei" pitchFamily="34" charset="-122"/>
                      </a:endParaRP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28 </a:t>
                      </a:r>
                      <a:r>
                        <a:rPr kumimoji="0" lang="en-US" altLang="zh-CN" sz="1200" b="1" i="0" u="none" strike="noStrike" cap="none" normalizeH="0" baseline="30000" dirty="0" smtClean="0">
                          <a:ln>
                            <a:noFill/>
                          </a:ln>
                          <a:solidFill>
                            <a:srgbClr val="000000"/>
                          </a:solidFill>
                          <a:effectLst/>
                          <a:latin typeface="Calibri" pitchFamily="34" charset="0"/>
                          <a:ea typeface="Microsoft YaHei" pitchFamily="34" charset="-122"/>
                        </a:rPr>
                        <a:t>(2)</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July 2013</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alpha val="0"/>
                      </a:srgbClr>
                    </a:solidFill>
                  </a:tcPr>
                </a:tc>
              </a:tr>
              <a:tr h="3567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rgbClr val="000000"/>
                          </a:solidFill>
                          <a:effectLst/>
                          <a:latin typeface="Calibri" pitchFamily="34" charset="0"/>
                          <a:ea typeface="Microsoft YaHei" pitchFamily="34" charset="-122"/>
                        </a:rPr>
                        <a:t>Qinghai</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Hainan South </a:t>
                      </a: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Zhongzhou</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PV</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10</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Sept 2013</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r>
              <a:tr h="3567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rgbClr val="000000"/>
                          </a:solidFill>
                          <a:effectLst/>
                          <a:latin typeface="Calibri" pitchFamily="34" charset="0"/>
                          <a:ea typeface="Microsoft YaHei" pitchFamily="34" charset="-122"/>
                        </a:rPr>
                        <a:t>Xinjiang</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Shaya</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a:t>
                      </a: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Jingxin</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20</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Oct 2013</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r>
              <a:tr h="3567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rgbClr val="000000"/>
                          </a:solidFill>
                          <a:effectLst/>
                          <a:latin typeface="Calibri" pitchFamily="34" charset="0"/>
                          <a:ea typeface="Microsoft YaHei" pitchFamily="34" charset="-122"/>
                        </a:rPr>
                        <a:t>Xinjiang</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Wusu</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City </a:t>
                      </a: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Zhongjing</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PV</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20</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rgbClr val="000000"/>
                          </a:solidFill>
                          <a:effectLst/>
                          <a:latin typeface="Calibri" pitchFamily="34" charset="0"/>
                          <a:ea typeface="Microsoft YaHei" pitchFamily="34" charset="-122"/>
                        </a:rPr>
                        <a:t>Q4 2013</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r>
              <a:tr h="3567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Xinjiang</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Alaer</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a:t>
                      </a: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JinkoSolar</a:t>
                      </a:r>
                      <a:endPar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endParaRP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20</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Q4 2013</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r>
              <a:tr h="3567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Gansu</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Gansu </a:t>
                      </a: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Jintai</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Electric II</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28 </a:t>
                      </a:r>
                      <a:r>
                        <a:rPr kumimoji="0" lang="en-US" altLang="zh-CN" sz="1200" b="1" i="0" u="none" strike="noStrike" cap="none" normalizeH="0" baseline="30000" dirty="0" smtClean="0">
                          <a:ln>
                            <a:noFill/>
                          </a:ln>
                          <a:solidFill>
                            <a:srgbClr val="000000"/>
                          </a:solidFill>
                          <a:effectLst/>
                          <a:latin typeface="Calibri" pitchFamily="34" charset="0"/>
                          <a:ea typeface="Microsoft YaHei" pitchFamily="34" charset="-122"/>
                        </a:rPr>
                        <a:t>(2)</a:t>
                      </a:r>
                      <a:endPar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endParaRP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Q4 2013</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r>
              <a:tr h="3567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Xinjiang</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Bohu</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a:t>
                      </a: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Jingjia</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Sunshine</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20</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Q4 2013</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r>
              <a:tr h="3567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rgbClr val="000000"/>
                          </a:solidFill>
                          <a:effectLst/>
                          <a:latin typeface="Calibri" pitchFamily="34" charset="0"/>
                          <a:ea typeface="Microsoft YaHei" pitchFamily="34" charset="-122"/>
                        </a:rPr>
                        <a:t>Xinjiang</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Shaya</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a:t>
                      </a:r>
                      <a:r>
                        <a:rPr kumimoji="0" lang="en-US" altLang="zh-CN" sz="1200" b="1" i="0" u="none" strike="noStrike" cap="none" normalizeH="0" baseline="0" dirty="0" err="1" smtClean="0">
                          <a:ln>
                            <a:noFill/>
                          </a:ln>
                          <a:solidFill>
                            <a:srgbClr val="000000"/>
                          </a:solidFill>
                          <a:effectLst/>
                          <a:latin typeface="Calibri" pitchFamily="34" charset="0"/>
                          <a:ea typeface="Microsoft YaHei" pitchFamily="34" charset="-122"/>
                        </a:rPr>
                        <a:t>Jingxin</a:t>
                      </a: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 II</a:t>
                      </a:r>
                      <a:endParaRPr kumimoji="0" lang="en-US" altLang="zh-CN" sz="1200" b="1" i="0" u="none" strike="noStrike" cap="none" normalizeH="0" baseline="30000" dirty="0" smtClean="0">
                        <a:ln>
                          <a:noFill/>
                        </a:ln>
                        <a:solidFill>
                          <a:srgbClr val="000000"/>
                        </a:solidFill>
                        <a:effectLst/>
                        <a:latin typeface="Calibri" pitchFamily="34" charset="0"/>
                        <a:ea typeface="Microsoft YaHei" pitchFamily="34" charset="-122"/>
                      </a:endParaRP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20</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Q4 2013</a:t>
                      </a:r>
                    </a:p>
                  </a:txBody>
                  <a:tcPr marL="18288" marR="18288" marT="91440" marB="91440" anchor="ctr"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DDDDD">
                        <a:alpha val="0"/>
                      </a:srgbClr>
                    </a:solidFill>
                  </a:tcPr>
                </a:tc>
              </a:tr>
              <a:tr h="3354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Total</a:t>
                      </a:r>
                    </a:p>
                  </a:txBody>
                  <a:tcPr marL="18288" marR="18288" marT="91440" marB="91440" anchor="ctr" anchorCtr="1"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28575" cap="flat" cmpd="sng" algn="ctr">
                      <a:solidFill>
                        <a:schemeClr val="bg1">
                          <a:alpha val="0"/>
                        </a:schemeClr>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zh-CN" sz="1200" b="1" i="0" u="none" strike="noStrike" cap="none" normalizeH="0" baseline="0" smtClean="0">
                        <a:ln>
                          <a:noFill/>
                        </a:ln>
                        <a:solidFill>
                          <a:srgbClr val="000000"/>
                        </a:solidFill>
                        <a:effectLst/>
                        <a:latin typeface="Calibri" pitchFamily="34" charset="0"/>
                        <a:ea typeface="Microsoft YaHei" pitchFamily="34" charset="-122"/>
                      </a:endParaRPr>
                    </a:p>
                  </a:txBody>
                  <a:tcPr marL="18288" marR="18288" marT="91440" marB="91440" anchor="ctr" anchorCtr="1"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28575" cap="flat" cmpd="sng" algn="ctr">
                      <a:solidFill>
                        <a:schemeClr val="bg1">
                          <a:alpha val="0"/>
                        </a:schemeClr>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rPr>
                        <a:t>213</a:t>
                      </a:r>
                    </a:p>
                  </a:txBody>
                  <a:tcPr marL="18288" marR="18288" marT="91440" marB="91440" anchor="ctr" anchorCtr="1"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28575" cap="flat" cmpd="sng" algn="ctr">
                      <a:solidFill>
                        <a:schemeClr val="bg1">
                          <a:alpha val="0"/>
                        </a:schemeClr>
                      </a:solidFill>
                      <a:prstDash val="solid"/>
                      <a:round/>
                      <a:headEnd type="none" w="med" len="med"/>
                      <a:tailEnd type="none" w="med" len="med"/>
                    </a:lnB>
                    <a:lnTlToBr>
                      <a:noFill/>
                    </a:lnTlToBr>
                    <a:lnBlToTr>
                      <a:noFill/>
                    </a:lnBlToTr>
                    <a:solidFill>
                      <a:srgbClr val="DDDDDD">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zh-CN" sz="1200" b="1" i="0" u="none" strike="noStrike" cap="none" normalizeH="0" baseline="0" dirty="0" smtClean="0">
                        <a:ln>
                          <a:noFill/>
                        </a:ln>
                        <a:solidFill>
                          <a:srgbClr val="000000"/>
                        </a:solidFill>
                        <a:effectLst/>
                        <a:latin typeface="Calibri" pitchFamily="34" charset="0"/>
                        <a:ea typeface="Microsoft YaHei" pitchFamily="34" charset="-122"/>
                      </a:endParaRPr>
                    </a:p>
                  </a:txBody>
                  <a:tcPr marL="18288" marR="18288" marT="91440" marB="91440" anchor="ctr" anchorCtr="1" horzOverflow="overflow">
                    <a:lnL w="28575" cap="flat" cmpd="sng" algn="ctr">
                      <a:solidFill>
                        <a:schemeClr val="bg1">
                          <a:alpha val="0"/>
                        </a:schemeClr>
                      </a:solidFill>
                      <a:prstDash val="solid"/>
                      <a:round/>
                      <a:headEnd type="none" w="med" len="med"/>
                      <a:tailEnd type="none" w="med" len="med"/>
                    </a:lnL>
                    <a:lnR w="28575" cap="flat" cmpd="sng" algn="ctr">
                      <a:solidFill>
                        <a:schemeClr val="bg1">
                          <a:alpha val="0"/>
                        </a:schemeClr>
                      </a:solidFill>
                      <a:prstDash val="solid"/>
                      <a:round/>
                      <a:headEnd type="none" w="med" len="med"/>
                      <a:tailEnd type="none" w="med" len="med"/>
                    </a:lnR>
                    <a:lnT w="6350" cap="flat" cmpd="sng" algn="ctr">
                      <a:solidFill>
                        <a:schemeClr val="accent2"/>
                      </a:solidFill>
                      <a:prstDash val="solid"/>
                      <a:round/>
                      <a:headEnd type="none" w="med" len="med"/>
                      <a:tailEnd type="none" w="med" len="med"/>
                    </a:lnT>
                    <a:lnB w="28575" cap="flat" cmpd="sng" algn="ctr">
                      <a:solidFill>
                        <a:schemeClr val="bg1">
                          <a:alpha val="0"/>
                        </a:schemeClr>
                      </a:solidFill>
                      <a:prstDash val="solid"/>
                      <a:round/>
                      <a:headEnd type="none" w="med" len="med"/>
                      <a:tailEnd type="none" w="med" len="med"/>
                    </a:lnB>
                    <a:lnTlToBr>
                      <a:noFill/>
                    </a:lnTlToBr>
                    <a:lnBlToTr>
                      <a:noFill/>
                    </a:lnBlToTr>
                    <a:solidFill>
                      <a:srgbClr val="DDDDDD">
                        <a:alpha val="0"/>
                      </a:srgbClr>
                    </a:solidFill>
                  </a:tcPr>
                </a:tc>
              </a:tr>
            </a:tbl>
          </a:graphicData>
        </a:graphic>
      </p:graphicFrame>
      <p:sp>
        <p:nvSpPr>
          <p:cNvPr id="8" name="Rectangle 45"/>
          <p:cNvSpPr>
            <a:spLocks noChangeArrowheads="1"/>
          </p:cNvSpPr>
          <p:nvPr/>
        </p:nvSpPr>
        <p:spPr bwMode="auto">
          <a:xfrm>
            <a:off x="3643306" y="1285860"/>
            <a:ext cx="5029200" cy="304800"/>
          </a:xfrm>
          <a:prstGeom prst="flowChartAlternateProcess">
            <a:avLst/>
          </a:prstGeom>
          <a:solidFill>
            <a:srgbClr val="1DA134"/>
          </a:solidFill>
          <a:ln w="9525">
            <a:noFill/>
            <a:round/>
            <a:headEnd/>
            <a:tailEnd/>
          </a:ln>
          <a:effectLst>
            <a:outerShdw blurRad="50800" dist="38100" dir="5400000" algn="t" rotWithShape="0">
              <a:prstClr val="black">
                <a:alpha val="40000"/>
              </a:prstClr>
            </a:outerShdw>
          </a:effectLst>
        </p:spPr>
        <p:txBody>
          <a:bodyPr anchor="ctr"/>
          <a:lstStyle/>
          <a:p>
            <a:pPr algn="ctr">
              <a:lnSpc>
                <a:spcPct val="95000"/>
              </a:lnSpc>
              <a:buClr>
                <a:prstClr val="white"/>
              </a:buClr>
              <a:defRPr/>
            </a:pPr>
            <a:r>
              <a:rPr lang="en-US" altLang="zh-CN" sz="1400" b="1" dirty="0">
                <a:solidFill>
                  <a:prstClr val="white"/>
                </a:solidFill>
                <a:latin typeface="Calibri" pitchFamily="34" charset="0"/>
                <a:ea typeface="STKaiti" pitchFamily="2" charset="-122"/>
                <a:cs typeface="Arial" pitchFamily="34" charset="0"/>
              </a:rPr>
              <a:t>2013 P</a:t>
            </a:r>
            <a:r>
              <a:rPr lang="en-US" altLang="zh-CN" sz="1400" b="1" dirty="0" smtClean="0">
                <a:solidFill>
                  <a:prstClr val="white"/>
                </a:solidFill>
                <a:latin typeface="Calibri" pitchFamily="34" charset="0"/>
                <a:ea typeface="STKaiti" pitchFamily="2" charset="-122"/>
                <a:cs typeface="Arial" pitchFamily="34" charset="0"/>
              </a:rPr>
              <a:t>roject List</a:t>
            </a:r>
            <a:endParaRPr lang="en-US" altLang="zh-CN" sz="1400" b="1" dirty="0">
              <a:solidFill>
                <a:prstClr val="white"/>
              </a:solidFill>
              <a:latin typeface="Calibri" pitchFamily="34" charset="0"/>
              <a:ea typeface="STKaiti" pitchFamily="2" charset="-122"/>
              <a:cs typeface="Arial" pitchFamily="34" charset="0"/>
            </a:endParaRPr>
          </a:p>
        </p:txBody>
      </p:sp>
      <p:sp>
        <p:nvSpPr>
          <p:cNvPr id="9" name="TextBox 1"/>
          <p:cNvSpPr txBox="1">
            <a:spLocks noChangeArrowheads="1"/>
          </p:cNvSpPr>
          <p:nvPr/>
        </p:nvSpPr>
        <p:spPr bwMode="auto">
          <a:xfrm>
            <a:off x="523874" y="1858907"/>
            <a:ext cx="2019301"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Microsoft YaHei" pitchFamily="34" charset="-122"/>
              </a:defRPr>
            </a:lvl1pPr>
            <a:lvl2pPr marL="742950" indent="-285750" eaLnBrk="0" hangingPunct="0">
              <a:defRPr>
                <a:solidFill>
                  <a:schemeClr val="tx1"/>
                </a:solidFill>
                <a:latin typeface="Calibri" pitchFamily="34" charset="0"/>
                <a:ea typeface="Microsoft YaHei" pitchFamily="34" charset="-122"/>
              </a:defRPr>
            </a:lvl2pPr>
            <a:lvl3pPr marL="1143000" indent="-228600" eaLnBrk="0" hangingPunct="0">
              <a:defRPr>
                <a:solidFill>
                  <a:schemeClr val="tx1"/>
                </a:solidFill>
                <a:latin typeface="Calibri" pitchFamily="34" charset="0"/>
                <a:ea typeface="Microsoft YaHei" pitchFamily="34" charset="-122"/>
              </a:defRPr>
            </a:lvl3pPr>
            <a:lvl4pPr marL="1600200" indent="-228600" eaLnBrk="0" hangingPunct="0">
              <a:defRPr>
                <a:solidFill>
                  <a:schemeClr val="tx1"/>
                </a:solidFill>
                <a:latin typeface="Calibri" pitchFamily="34" charset="0"/>
                <a:ea typeface="Microsoft YaHei" pitchFamily="34" charset="-122"/>
              </a:defRPr>
            </a:lvl4pPr>
            <a:lvl5pPr marL="2057400" indent="-228600" eaLnBrk="0" hangingPunct="0">
              <a:defRPr>
                <a:solidFill>
                  <a:schemeClr val="tx1"/>
                </a:solidFill>
                <a:latin typeface="Calibri" pitchFamily="34" charset="0"/>
                <a:ea typeface="Microsoft YaHei" pitchFamily="34" charset="-122"/>
              </a:defRPr>
            </a:lvl5pPr>
            <a:lvl6pPr marL="2514600" indent="-228600" eaLnBrk="0" fontAlgn="base" hangingPunct="0">
              <a:spcBef>
                <a:spcPct val="0"/>
              </a:spcBef>
              <a:spcAft>
                <a:spcPct val="0"/>
              </a:spcAft>
              <a:defRPr>
                <a:solidFill>
                  <a:schemeClr val="tx1"/>
                </a:solidFill>
                <a:latin typeface="Calibri" pitchFamily="34" charset="0"/>
                <a:ea typeface="Microsoft YaHei" pitchFamily="34" charset="-122"/>
              </a:defRPr>
            </a:lvl6pPr>
            <a:lvl7pPr marL="2971800" indent="-228600" eaLnBrk="0" fontAlgn="base" hangingPunct="0">
              <a:spcBef>
                <a:spcPct val="0"/>
              </a:spcBef>
              <a:spcAft>
                <a:spcPct val="0"/>
              </a:spcAft>
              <a:defRPr>
                <a:solidFill>
                  <a:schemeClr val="tx1"/>
                </a:solidFill>
                <a:latin typeface="Calibri" pitchFamily="34" charset="0"/>
                <a:ea typeface="Microsoft YaHei" pitchFamily="34" charset="-122"/>
              </a:defRPr>
            </a:lvl7pPr>
            <a:lvl8pPr marL="3429000" indent="-228600" eaLnBrk="0" fontAlgn="base" hangingPunct="0">
              <a:spcBef>
                <a:spcPct val="0"/>
              </a:spcBef>
              <a:spcAft>
                <a:spcPct val="0"/>
              </a:spcAft>
              <a:defRPr>
                <a:solidFill>
                  <a:schemeClr val="tx1"/>
                </a:solidFill>
                <a:latin typeface="Calibri" pitchFamily="34" charset="0"/>
                <a:ea typeface="Microsoft YaHei" pitchFamily="34" charset="-122"/>
              </a:defRPr>
            </a:lvl8pPr>
            <a:lvl9pPr marL="3886200" indent="-228600" eaLnBrk="0" fontAlgn="base" hangingPunct="0">
              <a:spcBef>
                <a:spcPct val="0"/>
              </a:spcBef>
              <a:spcAft>
                <a:spcPct val="0"/>
              </a:spcAft>
              <a:defRPr>
                <a:solidFill>
                  <a:schemeClr val="tx1"/>
                </a:solidFill>
                <a:latin typeface="Calibri" pitchFamily="34" charset="0"/>
                <a:ea typeface="Microsoft YaHei" pitchFamily="34" charset="-122"/>
              </a:defRPr>
            </a:lvl9pPr>
          </a:lstStyle>
          <a:p>
            <a:pPr eaLnBrk="1" fontAlgn="base" hangingPunct="1">
              <a:spcBef>
                <a:spcPct val="0"/>
              </a:spcBef>
              <a:spcAft>
                <a:spcPct val="0"/>
              </a:spcAft>
            </a:pPr>
            <a:r>
              <a:rPr lang="en-US" sz="3600" b="1" dirty="0" smtClean="0">
                <a:solidFill>
                  <a:schemeClr val="accent1"/>
                </a:solidFill>
                <a:cs typeface="Arial" pitchFamily="34" charset="0"/>
              </a:rPr>
              <a:t>105 </a:t>
            </a:r>
            <a:r>
              <a:rPr lang="en-US" sz="3600" b="1" dirty="0">
                <a:solidFill>
                  <a:schemeClr val="accent1"/>
                </a:solidFill>
                <a:cs typeface="Arial" pitchFamily="34" charset="0"/>
              </a:rPr>
              <a:t>MW</a:t>
            </a:r>
          </a:p>
          <a:p>
            <a:pPr eaLnBrk="1" fontAlgn="base" hangingPunct="1">
              <a:spcBef>
                <a:spcPct val="0"/>
              </a:spcBef>
              <a:spcAft>
                <a:spcPct val="0"/>
              </a:spcAft>
            </a:pPr>
            <a:r>
              <a:rPr lang="en-US" sz="1400" dirty="0">
                <a:solidFill>
                  <a:prstClr val="black"/>
                </a:solidFill>
                <a:cs typeface="Arial" pitchFamily="34" charset="0"/>
              </a:rPr>
              <a:t>operating</a:t>
            </a:r>
          </a:p>
        </p:txBody>
      </p:sp>
      <p:sp>
        <p:nvSpPr>
          <p:cNvPr id="10" name="TextBox 49"/>
          <p:cNvSpPr txBox="1">
            <a:spLocks noChangeArrowheads="1"/>
          </p:cNvSpPr>
          <p:nvPr/>
        </p:nvSpPr>
        <p:spPr bwMode="auto">
          <a:xfrm>
            <a:off x="523874" y="2863980"/>
            <a:ext cx="2019301"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Microsoft YaHei" pitchFamily="34" charset="-122"/>
              </a:defRPr>
            </a:lvl1pPr>
            <a:lvl2pPr marL="742950" indent="-285750" eaLnBrk="0" hangingPunct="0">
              <a:defRPr>
                <a:solidFill>
                  <a:schemeClr val="tx1"/>
                </a:solidFill>
                <a:latin typeface="Calibri" pitchFamily="34" charset="0"/>
                <a:ea typeface="Microsoft YaHei" pitchFamily="34" charset="-122"/>
              </a:defRPr>
            </a:lvl2pPr>
            <a:lvl3pPr marL="1143000" indent="-228600" eaLnBrk="0" hangingPunct="0">
              <a:defRPr>
                <a:solidFill>
                  <a:schemeClr val="tx1"/>
                </a:solidFill>
                <a:latin typeface="Calibri" pitchFamily="34" charset="0"/>
                <a:ea typeface="Microsoft YaHei" pitchFamily="34" charset="-122"/>
              </a:defRPr>
            </a:lvl3pPr>
            <a:lvl4pPr marL="1600200" indent="-228600" eaLnBrk="0" hangingPunct="0">
              <a:defRPr>
                <a:solidFill>
                  <a:schemeClr val="tx1"/>
                </a:solidFill>
                <a:latin typeface="Calibri" pitchFamily="34" charset="0"/>
                <a:ea typeface="Microsoft YaHei" pitchFamily="34" charset="-122"/>
              </a:defRPr>
            </a:lvl4pPr>
            <a:lvl5pPr marL="2057400" indent="-228600" eaLnBrk="0" hangingPunct="0">
              <a:defRPr>
                <a:solidFill>
                  <a:schemeClr val="tx1"/>
                </a:solidFill>
                <a:latin typeface="Calibri" pitchFamily="34" charset="0"/>
                <a:ea typeface="Microsoft YaHei" pitchFamily="34" charset="-122"/>
              </a:defRPr>
            </a:lvl5pPr>
            <a:lvl6pPr marL="2514600" indent="-228600" eaLnBrk="0" fontAlgn="base" hangingPunct="0">
              <a:spcBef>
                <a:spcPct val="0"/>
              </a:spcBef>
              <a:spcAft>
                <a:spcPct val="0"/>
              </a:spcAft>
              <a:defRPr>
                <a:solidFill>
                  <a:schemeClr val="tx1"/>
                </a:solidFill>
                <a:latin typeface="Calibri" pitchFamily="34" charset="0"/>
                <a:ea typeface="Microsoft YaHei" pitchFamily="34" charset="-122"/>
              </a:defRPr>
            </a:lvl6pPr>
            <a:lvl7pPr marL="2971800" indent="-228600" eaLnBrk="0" fontAlgn="base" hangingPunct="0">
              <a:spcBef>
                <a:spcPct val="0"/>
              </a:spcBef>
              <a:spcAft>
                <a:spcPct val="0"/>
              </a:spcAft>
              <a:defRPr>
                <a:solidFill>
                  <a:schemeClr val="tx1"/>
                </a:solidFill>
                <a:latin typeface="Calibri" pitchFamily="34" charset="0"/>
                <a:ea typeface="Microsoft YaHei" pitchFamily="34" charset="-122"/>
              </a:defRPr>
            </a:lvl7pPr>
            <a:lvl8pPr marL="3429000" indent="-228600" eaLnBrk="0" fontAlgn="base" hangingPunct="0">
              <a:spcBef>
                <a:spcPct val="0"/>
              </a:spcBef>
              <a:spcAft>
                <a:spcPct val="0"/>
              </a:spcAft>
              <a:defRPr>
                <a:solidFill>
                  <a:schemeClr val="tx1"/>
                </a:solidFill>
                <a:latin typeface="Calibri" pitchFamily="34" charset="0"/>
                <a:ea typeface="Microsoft YaHei" pitchFamily="34" charset="-122"/>
              </a:defRPr>
            </a:lvl8pPr>
            <a:lvl9pPr marL="3886200" indent="-228600" eaLnBrk="0" fontAlgn="base" hangingPunct="0">
              <a:spcBef>
                <a:spcPct val="0"/>
              </a:spcBef>
              <a:spcAft>
                <a:spcPct val="0"/>
              </a:spcAft>
              <a:defRPr>
                <a:solidFill>
                  <a:schemeClr val="tx1"/>
                </a:solidFill>
                <a:latin typeface="Calibri" pitchFamily="34" charset="0"/>
                <a:ea typeface="Microsoft YaHei" pitchFamily="34" charset="-122"/>
              </a:defRPr>
            </a:lvl9pPr>
          </a:lstStyle>
          <a:p>
            <a:pPr eaLnBrk="1" fontAlgn="base" hangingPunct="1">
              <a:spcBef>
                <a:spcPct val="0"/>
              </a:spcBef>
              <a:spcAft>
                <a:spcPct val="0"/>
              </a:spcAft>
            </a:pPr>
            <a:r>
              <a:rPr lang="en-US" sz="3600" b="1" dirty="0" smtClean="0">
                <a:solidFill>
                  <a:schemeClr val="accent1"/>
                </a:solidFill>
                <a:cs typeface="Arial" pitchFamily="34" charset="0"/>
              </a:rPr>
              <a:t>108 </a:t>
            </a:r>
            <a:r>
              <a:rPr lang="en-US" sz="3600" b="1" dirty="0">
                <a:solidFill>
                  <a:schemeClr val="accent1"/>
                </a:solidFill>
                <a:cs typeface="Arial" pitchFamily="34" charset="0"/>
              </a:rPr>
              <a:t>MW</a:t>
            </a:r>
          </a:p>
          <a:p>
            <a:pPr eaLnBrk="1" fontAlgn="base" hangingPunct="1">
              <a:spcBef>
                <a:spcPct val="0"/>
              </a:spcBef>
              <a:spcAft>
                <a:spcPct val="0"/>
              </a:spcAft>
            </a:pPr>
            <a:r>
              <a:rPr lang="en-US" sz="1400" dirty="0">
                <a:solidFill>
                  <a:prstClr val="black"/>
                </a:solidFill>
                <a:cs typeface="Arial" pitchFamily="34" charset="0"/>
              </a:rPr>
              <a:t>in construction (to come online </a:t>
            </a:r>
            <a:r>
              <a:rPr lang="en-US" sz="1400" dirty="0" smtClean="0">
                <a:solidFill>
                  <a:prstClr val="black"/>
                </a:solidFill>
                <a:cs typeface="Arial" pitchFamily="34" charset="0"/>
              </a:rPr>
              <a:t>in Q4 </a:t>
            </a:r>
            <a:r>
              <a:rPr lang="en-US" sz="1400" dirty="0">
                <a:solidFill>
                  <a:prstClr val="black"/>
                </a:solidFill>
                <a:cs typeface="Arial" pitchFamily="34" charset="0"/>
              </a:rPr>
              <a:t>2013)</a:t>
            </a:r>
          </a:p>
          <a:p>
            <a:pPr eaLnBrk="1" fontAlgn="base" hangingPunct="1">
              <a:spcBef>
                <a:spcPct val="0"/>
              </a:spcBef>
              <a:spcAft>
                <a:spcPct val="0"/>
              </a:spcAft>
            </a:pPr>
            <a:endParaRPr lang="en-US" sz="1400" dirty="0">
              <a:solidFill>
                <a:prstClr val="black"/>
              </a:solidFill>
              <a:cs typeface="Arial" pitchFamily="34" charset="0"/>
            </a:endParaRPr>
          </a:p>
        </p:txBody>
      </p:sp>
      <p:sp>
        <p:nvSpPr>
          <p:cNvPr id="11" name="TextBox 50"/>
          <p:cNvSpPr txBox="1">
            <a:spLocks noChangeArrowheads="1"/>
          </p:cNvSpPr>
          <p:nvPr/>
        </p:nvSpPr>
        <p:spPr bwMode="auto">
          <a:xfrm>
            <a:off x="404870" y="4181475"/>
            <a:ext cx="2752726"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Microsoft YaHei" pitchFamily="34" charset="-122"/>
              </a:defRPr>
            </a:lvl1pPr>
            <a:lvl2pPr marL="742950" indent="-285750" eaLnBrk="0" hangingPunct="0">
              <a:defRPr>
                <a:solidFill>
                  <a:schemeClr val="tx1"/>
                </a:solidFill>
                <a:latin typeface="Calibri" pitchFamily="34" charset="0"/>
                <a:ea typeface="Microsoft YaHei" pitchFamily="34" charset="-122"/>
              </a:defRPr>
            </a:lvl2pPr>
            <a:lvl3pPr marL="1143000" indent="-228600" eaLnBrk="0" hangingPunct="0">
              <a:defRPr>
                <a:solidFill>
                  <a:schemeClr val="tx1"/>
                </a:solidFill>
                <a:latin typeface="Calibri" pitchFamily="34" charset="0"/>
                <a:ea typeface="Microsoft YaHei" pitchFamily="34" charset="-122"/>
              </a:defRPr>
            </a:lvl3pPr>
            <a:lvl4pPr marL="1600200" indent="-228600" eaLnBrk="0" hangingPunct="0">
              <a:defRPr>
                <a:solidFill>
                  <a:schemeClr val="tx1"/>
                </a:solidFill>
                <a:latin typeface="Calibri" pitchFamily="34" charset="0"/>
                <a:ea typeface="Microsoft YaHei" pitchFamily="34" charset="-122"/>
              </a:defRPr>
            </a:lvl4pPr>
            <a:lvl5pPr marL="2057400" indent="-228600" eaLnBrk="0" hangingPunct="0">
              <a:defRPr>
                <a:solidFill>
                  <a:schemeClr val="tx1"/>
                </a:solidFill>
                <a:latin typeface="Calibri" pitchFamily="34" charset="0"/>
                <a:ea typeface="Microsoft YaHei" pitchFamily="34" charset="-122"/>
              </a:defRPr>
            </a:lvl5pPr>
            <a:lvl6pPr marL="2514600" indent="-228600" eaLnBrk="0" fontAlgn="base" hangingPunct="0">
              <a:spcBef>
                <a:spcPct val="0"/>
              </a:spcBef>
              <a:spcAft>
                <a:spcPct val="0"/>
              </a:spcAft>
              <a:defRPr>
                <a:solidFill>
                  <a:schemeClr val="tx1"/>
                </a:solidFill>
                <a:latin typeface="Calibri" pitchFamily="34" charset="0"/>
                <a:ea typeface="Microsoft YaHei" pitchFamily="34" charset="-122"/>
              </a:defRPr>
            </a:lvl6pPr>
            <a:lvl7pPr marL="2971800" indent="-228600" eaLnBrk="0" fontAlgn="base" hangingPunct="0">
              <a:spcBef>
                <a:spcPct val="0"/>
              </a:spcBef>
              <a:spcAft>
                <a:spcPct val="0"/>
              </a:spcAft>
              <a:defRPr>
                <a:solidFill>
                  <a:schemeClr val="tx1"/>
                </a:solidFill>
                <a:latin typeface="Calibri" pitchFamily="34" charset="0"/>
                <a:ea typeface="Microsoft YaHei" pitchFamily="34" charset="-122"/>
              </a:defRPr>
            </a:lvl7pPr>
            <a:lvl8pPr marL="3429000" indent="-228600" eaLnBrk="0" fontAlgn="base" hangingPunct="0">
              <a:spcBef>
                <a:spcPct val="0"/>
              </a:spcBef>
              <a:spcAft>
                <a:spcPct val="0"/>
              </a:spcAft>
              <a:defRPr>
                <a:solidFill>
                  <a:schemeClr val="tx1"/>
                </a:solidFill>
                <a:latin typeface="Calibri" pitchFamily="34" charset="0"/>
                <a:ea typeface="Microsoft YaHei" pitchFamily="34" charset="-122"/>
              </a:defRPr>
            </a:lvl8pPr>
            <a:lvl9pPr marL="3886200" indent="-228600" eaLnBrk="0" fontAlgn="base" hangingPunct="0">
              <a:spcBef>
                <a:spcPct val="0"/>
              </a:spcBef>
              <a:spcAft>
                <a:spcPct val="0"/>
              </a:spcAft>
              <a:defRPr>
                <a:solidFill>
                  <a:schemeClr val="tx1"/>
                </a:solidFill>
                <a:latin typeface="Calibri" pitchFamily="34" charset="0"/>
                <a:ea typeface="Microsoft YaHei" pitchFamily="34" charset="-122"/>
              </a:defRPr>
            </a:lvl9pPr>
          </a:lstStyle>
          <a:p>
            <a:pPr eaLnBrk="1" fontAlgn="base" hangingPunct="1">
              <a:spcBef>
                <a:spcPct val="0"/>
              </a:spcBef>
              <a:spcAft>
                <a:spcPct val="0"/>
              </a:spcAft>
            </a:pPr>
            <a:r>
              <a:rPr lang="en-US" sz="2400" b="1" dirty="0" smtClean="0">
                <a:solidFill>
                  <a:schemeClr val="accent1"/>
                </a:solidFill>
                <a:cs typeface="Arial" pitchFamily="34" charset="0"/>
              </a:rPr>
              <a:t>Additional</a:t>
            </a:r>
          </a:p>
          <a:p>
            <a:pPr eaLnBrk="1" fontAlgn="base" hangingPunct="1">
              <a:spcBef>
                <a:spcPct val="0"/>
              </a:spcBef>
              <a:spcAft>
                <a:spcPct val="0"/>
              </a:spcAft>
            </a:pPr>
            <a:r>
              <a:rPr lang="en-US" sz="3600" b="1" dirty="0" smtClean="0">
                <a:solidFill>
                  <a:schemeClr val="accent1"/>
                </a:solidFill>
                <a:cs typeface="Arial" pitchFamily="34" charset="0"/>
              </a:rPr>
              <a:t>300 </a:t>
            </a:r>
            <a:r>
              <a:rPr lang="en-US" sz="3600" b="1" dirty="0">
                <a:solidFill>
                  <a:schemeClr val="accent1"/>
                </a:solidFill>
                <a:cs typeface="Arial" pitchFamily="34" charset="0"/>
              </a:rPr>
              <a:t>MW</a:t>
            </a:r>
          </a:p>
          <a:p>
            <a:pPr eaLnBrk="1" fontAlgn="base" hangingPunct="1">
              <a:spcBef>
                <a:spcPct val="0"/>
              </a:spcBef>
              <a:spcAft>
                <a:spcPct val="0"/>
              </a:spcAft>
            </a:pPr>
            <a:r>
              <a:rPr lang="en-US" sz="1400" dirty="0" smtClean="0">
                <a:solidFill>
                  <a:prstClr val="black"/>
                </a:solidFill>
                <a:cs typeface="Arial" pitchFamily="34" charset="0"/>
              </a:rPr>
              <a:t>expected </a:t>
            </a:r>
            <a:r>
              <a:rPr lang="en-US" sz="1400" dirty="0">
                <a:solidFill>
                  <a:prstClr val="black"/>
                </a:solidFill>
                <a:cs typeface="Arial" pitchFamily="34" charset="0"/>
              </a:rPr>
              <a:t>to come online in 2014</a:t>
            </a:r>
          </a:p>
        </p:txBody>
      </p:sp>
      <p:grpSp>
        <p:nvGrpSpPr>
          <p:cNvPr id="12" name="Group 18"/>
          <p:cNvGrpSpPr/>
          <p:nvPr/>
        </p:nvGrpSpPr>
        <p:grpSpPr>
          <a:xfrm>
            <a:off x="551230" y="2802570"/>
            <a:ext cx="2496770" cy="2543546"/>
            <a:chOff x="484555" y="2392995"/>
            <a:chExt cx="2019301" cy="2543546"/>
          </a:xfrm>
        </p:grpSpPr>
        <p:cxnSp>
          <p:nvCxnSpPr>
            <p:cNvPr id="13" name="Straight Connector 20"/>
            <p:cNvCxnSpPr/>
            <p:nvPr/>
          </p:nvCxnSpPr>
          <p:spPr>
            <a:xfrm>
              <a:off x="484555" y="3664768"/>
              <a:ext cx="2019301"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Straight Connector 22"/>
            <p:cNvCxnSpPr/>
            <p:nvPr/>
          </p:nvCxnSpPr>
          <p:spPr>
            <a:xfrm>
              <a:off x="484555" y="2392995"/>
              <a:ext cx="2019301"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23"/>
            <p:cNvCxnSpPr/>
            <p:nvPr/>
          </p:nvCxnSpPr>
          <p:spPr>
            <a:xfrm>
              <a:off x="484555" y="4936541"/>
              <a:ext cx="2019301"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6" name="AutoShape 6"/>
          <p:cNvSpPr>
            <a:spLocks noChangeArrowheads="1"/>
          </p:cNvSpPr>
          <p:nvPr/>
        </p:nvSpPr>
        <p:spPr bwMode="gray">
          <a:xfrm>
            <a:off x="3643306" y="1698609"/>
            <a:ext cx="822960" cy="365760"/>
          </a:xfrm>
          <a:prstGeom prst="roundRect">
            <a:avLst>
              <a:gd name="adj" fmla="val 9269"/>
            </a:avLst>
          </a:prstGeom>
          <a:solidFill>
            <a:srgbClr val="93D050"/>
          </a:solidFill>
          <a:ln w="6350">
            <a:noFill/>
            <a:round/>
            <a:headEnd/>
            <a:tailEnd/>
          </a:ln>
          <a:effectLst>
            <a:outerShdw blurRad="50800" dist="38100" dir="5400000" algn="t" rotWithShape="0">
              <a:prstClr val="black">
                <a:alpha val="40000"/>
              </a:prstClr>
            </a:outerShdw>
          </a:effectLst>
          <a:extLst/>
        </p:spPr>
        <p:txBody>
          <a:bodyPr lIns="46800" tIns="46800" rIns="46800" bIns="46800" anchor="ctr"/>
          <a:lstStyle/>
          <a:p>
            <a:pPr algn="ctr">
              <a:defRPr/>
            </a:pPr>
            <a:r>
              <a:rPr lang="en-US" altLang="zh-TW" sz="1200" b="1" dirty="0">
                <a:solidFill>
                  <a:prstClr val="white"/>
                </a:solidFill>
                <a:latin typeface="Calibri" pitchFamily="34" charset="0"/>
                <a:cs typeface="Arial" pitchFamily="34" charset="0"/>
              </a:rPr>
              <a:t>Region</a:t>
            </a:r>
          </a:p>
        </p:txBody>
      </p:sp>
      <p:sp>
        <p:nvSpPr>
          <p:cNvPr id="17" name="AutoShape 6"/>
          <p:cNvSpPr>
            <a:spLocks noChangeArrowheads="1"/>
          </p:cNvSpPr>
          <p:nvPr/>
        </p:nvSpPr>
        <p:spPr bwMode="gray">
          <a:xfrm>
            <a:off x="4527226" y="1698609"/>
            <a:ext cx="1920240" cy="365760"/>
          </a:xfrm>
          <a:prstGeom prst="roundRect">
            <a:avLst>
              <a:gd name="adj" fmla="val 9269"/>
            </a:avLst>
          </a:prstGeom>
          <a:solidFill>
            <a:srgbClr val="93D050"/>
          </a:solidFill>
          <a:ln w="6350">
            <a:noFill/>
            <a:round/>
            <a:headEnd/>
            <a:tailEnd/>
          </a:ln>
          <a:effectLst>
            <a:outerShdw blurRad="50800" dist="38100" dir="5400000" algn="t" rotWithShape="0">
              <a:prstClr val="black">
                <a:alpha val="40000"/>
              </a:prstClr>
            </a:outerShdw>
          </a:effectLst>
          <a:extLst/>
        </p:spPr>
        <p:txBody>
          <a:bodyPr lIns="46800" tIns="46800" rIns="46800" bIns="46800" anchor="ctr"/>
          <a:lstStyle/>
          <a:p>
            <a:pPr algn="ctr">
              <a:defRPr/>
            </a:pPr>
            <a:r>
              <a:rPr lang="en-US" altLang="zh-TW" sz="1200" b="1" dirty="0" smtClean="0">
                <a:solidFill>
                  <a:prstClr val="white"/>
                </a:solidFill>
                <a:latin typeface="Calibri" pitchFamily="34" charset="0"/>
                <a:cs typeface="Arial" pitchFamily="34" charset="0"/>
              </a:rPr>
              <a:t>Name</a:t>
            </a:r>
            <a:endParaRPr lang="en-US" altLang="zh-TW" sz="1200" b="1" dirty="0">
              <a:solidFill>
                <a:prstClr val="white"/>
              </a:solidFill>
              <a:latin typeface="Calibri" pitchFamily="34" charset="0"/>
              <a:cs typeface="Arial" pitchFamily="34" charset="0"/>
            </a:endParaRPr>
          </a:p>
        </p:txBody>
      </p:sp>
      <p:sp>
        <p:nvSpPr>
          <p:cNvPr id="18" name="AutoShape 6"/>
          <p:cNvSpPr>
            <a:spLocks noChangeArrowheads="1"/>
          </p:cNvSpPr>
          <p:nvPr/>
        </p:nvSpPr>
        <p:spPr bwMode="gray">
          <a:xfrm>
            <a:off x="6508426" y="1698609"/>
            <a:ext cx="914400" cy="365760"/>
          </a:xfrm>
          <a:prstGeom prst="roundRect">
            <a:avLst>
              <a:gd name="adj" fmla="val 9269"/>
            </a:avLst>
          </a:prstGeom>
          <a:solidFill>
            <a:srgbClr val="93D050"/>
          </a:solidFill>
          <a:ln w="6350">
            <a:noFill/>
            <a:round/>
            <a:headEnd/>
            <a:tailEnd/>
          </a:ln>
          <a:effectLst>
            <a:outerShdw blurRad="50800" dist="38100" dir="5400000" algn="t" rotWithShape="0">
              <a:prstClr val="black">
                <a:alpha val="40000"/>
              </a:prstClr>
            </a:outerShdw>
          </a:effectLst>
          <a:extLst/>
        </p:spPr>
        <p:txBody>
          <a:bodyPr lIns="46800" tIns="46800" rIns="46800" bIns="46800" anchor="ctr"/>
          <a:lstStyle/>
          <a:p>
            <a:pPr algn="ctr">
              <a:defRPr/>
            </a:pPr>
            <a:r>
              <a:rPr lang="en-US" altLang="zh-TW" sz="1200" b="1" dirty="0">
                <a:solidFill>
                  <a:prstClr val="white"/>
                </a:solidFill>
                <a:latin typeface="Calibri" pitchFamily="34" charset="0"/>
                <a:cs typeface="Arial" pitchFamily="34" charset="0"/>
              </a:rPr>
              <a:t>Capacity</a:t>
            </a:r>
          </a:p>
          <a:p>
            <a:pPr algn="ctr">
              <a:defRPr/>
            </a:pPr>
            <a:r>
              <a:rPr lang="en-US" altLang="zh-TW" sz="1200" b="1" dirty="0">
                <a:solidFill>
                  <a:prstClr val="white"/>
                </a:solidFill>
                <a:latin typeface="Calibri" pitchFamily="34" charset="0"/>
                <a:cs typeface="Arial" pitchFamily="34" charset="0"/>
              </a:rPr>
              <a:t>(MW)</a:t>
            </a:r>
          </a:p>
        </p:txBody>
      </p:sp>
      <p:sp>
        <p:nvSpPr>
          <p:cNvPr id="19" name="AutoShape 6"/>
          <p:cNvSpPr>
            <a:spLocks noChangeArrowheads="1"/>
          </p:cNvSpPr>
          <p:nvPr/>
        </p:nvSpPr>
        <p:spPr bwMode="gray">
          <a:xfrm>
            <a:off x="7483786" y="1698609"/>
            <a:ext cx="1188720" cy="365760"/>
          </a:xfrm>
          <a:prstGeom prst="roundRect">
            <a:avLst>
              <a:gd name="adj" fmla="val 9269"/>
            </a:avLst>
          </a:prstGeom>
          <a:solidFill>
            <a:srgbClr val="93D050"/>
          </a:solidFill>
          <a:ln w="6350">
            <a:noFill/>
            <a:round/>
            <a:headEnd/>
            <a:tailEnd/>
          </a:ln>
          <a:effectLst>
            <a:outerShdw blurRad="50800" dist="38100" dir="5400000" algn="t" rotWithShape="0">
              <a:prstClr val="black">
                <a:alpha val="40000"/>
              </a:prstClr>
            </a:outerShdw>
          </a:effectLst>
          <a:extLst/>
        </p:spPr>
        <p:txBody>
          <a:bodyPr lIns="46800" tIns="46800" rIns="46800" bIns="46800" anchor="ctr"/>
          <a:lstStyle/>
          <a:p>
            <a:pPr algn="ctr">
              <a:defRPr/>
            </a:pPr>
            <a:r>
              <a:rPr lang="en-US" altLang="zh-TW" sz="1200" b="1" dirty="0" smtClean="0">
                <a:solidFill>
                  <a:prstClr val="white"/>
                </a:solidFill>
                <a:latin typeface="Calibri" pitchFamily="34" charset="0"/>
                <a:cs typeface="Arial" pitchFamily="34" charset="0"/>
              </a:rPr>
              <a:t>Commercial operation date </a:t>
            </a:r>
            <a:endParaRPr lang="en-US" altLang="zh-TW" sz="1200" b="1" dirty="0">
              <a:solidFill>
                <a:prstClr val="white"/>
              </a:solidFill>
              <a:latin typeface="Calibri" pitchFamily="34" charset="0"/>
              <a:cs typeface="Arial" pitchFamily="34" charset="0"/>
            </a:endParaRPr>
          </a:p>
        </p:txBody>
      </p:sp>
      <p:sp>
        <p:nvSpPr>
          <p:cNvPr id="20" name="Title 1" descr="Text Box: Title"/>
          <p:cNvSpPr>
            <a:spLocks noGrp="1"/>
          </p:cNvSpPr>
          <p:nvPr>
            <p:ph type="title"/>
          </p:nvPr>
        </p:nvSpPr>
        <p:spPr>
          <a:xfrm>
            <a:off x="142844" y="428604"/>
            <a:ext cx="7219950" cy="263149"/>
          </a:xfrm>
        </p:spPr>
        <p:txBody>
          <a:bodyPr/>
          <a:lstStyle/>
          <a:p>
            <a:pPr marL="457200" defTabSz="914400" eaLnBrk="1" hangingPunct="1">
              <a:defRPr/>
            </a:pPr>
            <a:r>
              <a:rPr lang="en-US" altLang="zh-CN" sz="1800" i="0" dirty="0" smtClean="0">
                <a:effectLst>
                  <a:outerShdw blurRad="38100" dist="38100" dir="2700000" algn="tl">
                    <a:srgbClr val="000000">
                      <a:alpha val="43137"/>
                    </a:srgbClr>
                  </a:outerShdw>
                </a:effectLst>
                <a:ea typeface="SimSun" pitchFamily="2" charset="-122"/>
              </a:rPr>
              <a:t>Downstream Project List</a:t>
            </a:r>
          </a:p>
        </p:txBody>
      </p:sp>
      <p:sp>
        <p:nvSpPr>
          <p:cNvPr id="22" name="TextBox 21"/>
          <p:cNvSpPr txBox="1"/>
          <p:nvPr/>
        </p:nvSpPr>
        <p:spPr>
          <a:xfrm>
            <a:off x="3804378" y="6019786"/>
            <a:ext cx="3271262" cy="415498"/>
          </a:xfrm>
          <a:prstGeom prst="rect">
            <a:avLst/>
          </a:prstGeom>
          <a:noFill/>
        </p:spPr>
        <p:txBody>
          <a:bodyPr wrap="square" rtlCol="0">
            <a:spAutoFit/>
          </a:bodyPr>
          <a:lstStyle/>
          <a:p>
            <a:pPr fontAlgn="base">
              <a:spcBef>
                <a:spcPct val="0"/>
              </a:spcBef>
              <a:spcAft>
                <a:spcPct val="0"/>
              </a:spcAft>
            </a:pPr>
            <a:r>
              <a:rPr lang="en-US" sz="700" dirty="0" smtClean="0">
                <a:solidFill>
                  <a:prstClr val="black"/>
                </a:solidFill>
                <a:latin typeface="Calibri" pitchFamily="34" charset="0"/>
                <a:cs typeface="Arial" pitchFamily="34" charset="0"/>
              </a:rPr>
              <a:t>(1)  </a:t>
            </a:r>
            <a:r>
              <a:rPr lang="en-US" sz="700" dirty="0" err="1">
                <a:solidFill>
                  <a:prstClr val="black"/>
                </a:solidFill>
                <a:latin typeface="Calibri" pitchFamily="34" charset="0"/>
                <a:cs typeface="Arial" pitchFamily="34" charset="0"/>
              </a:rPr>
              <a:t>Jinko</a:t>
            </a:r>
            <a:r>
              <a:rPr lang="en-US" sz="700" dirty="0">
                <a:solidFill>
                  <a:prstClr val="black"/>
                </a:solidFill>
                <a:latin typeface="Calibri" pitchFamily="34" charset="0"/>
                <a:cs typeface="Arial" pitchFamily="34" charset="0"/>
              </a:rPr>
              <a:t> owns 88.7% of the 30 MW </a:t>
            </a:r>
            <a:r>
              <a:rPr lang="en-US" sz="700" dirty="0" smtClean="0">
                <a:solidFill>
                  <a:prstClr val="black"/>
                </a:solidFill>
                <a:latin typeface="Calibri" pitchFamily="34" charset="0"/>
                <a:cs typeface="Arial" pitchFamily="34" charset="0"/>
              </a:rPr>
              <a:t>project.</a:t>
            </a:r>
            <a:endParaRPr lang="en-US" sz="700" dirty="0">
              <a:solidFill>
                <a:prstClr val="black"/>
              </a:solidFill>
              <a:latin typeface="Calibri" pitchFamily="34" charset="0"/>
              <a:cs typeface="Arial" pitchFamily="34" charset="0"/>
            </a:endParaRPr>
          </a:p>
          <a:p>
            <a:pPr fontAlgn="base">
              <a:spcBef>
                <a:spcPct val="0"/>
              </a:spcBef>
              <a:spcAft>
                <a:spcPct val="0"/>
              </a:spcAft>
            </a:pPr>
            <a:r>
              <a:rPr lang="en-US" sz="700" dirty="0" smtClean="0">
                <a:solidFill>
                  <a:prstClr val="black"/>
                </a:solidFill>
                <a:latin typeface="Calibri" pitchFamily="34" charset="0"/>
                <a:cs typeface="Arial" pitchFamily="34" charset="0"/>
              </a:rPr>
              <a:t>(2)  </a:t>
            </a:r>
            <a:r>
              <a:rPr lang="en-US" sz="700" dirty="0" err="1" smtClean="0">
                <a:solidFill>
                  <a:prstClr val="black"/>
                </a:solidFill>
                <a:latin typeface="Calibri" pitchFamily="34" charset="0"/>
                <a:cs typeface="Arial" pitchFamily="34" charset="0"/>
              </a:rPr>
              <a:t>Jinko</a:t>
            </a:r>
            <a:r>
              <a:rPr lang="en-US" sz="700" dirty="0" smtClean="0">
                <a:solidFill>
                  <a:prstClr val="black"/>
                </a:solidFill>
                <a:latin typeface="Calibri" pitchFamily="34" charset="0"/>
                <a:cs typeface="Arial" pitchFamily="34" charset="0"/>
              </a:rPr>
              <a:t> </a:t>
            </a:r>
            <a:r>
              <a:rPr lang="en-US" sz="700" dirty="0">
                <a:solidFill>
                  <a:prstClr val="black"/>
                </a:solidFill>
                <a:latin typeface="Calibri" pitchFamily="34" charset="0"/>
                <a:cs typeface="Arial" pitchFamily="34" charset="0"/>
              </a:rPr>
              <a:t>owns 28% of the </a:t>
            </a:r>
            <a:r>
              <a:rPr lang="en-US" sz="700" dirty="0" smtClean="0">
                <a:solidFill>
                  <a:prstClr val="black"/>
                </a:solidFill>
                <a:latin typeface="Calibri" pitchFamily="34" charset="0"/>
                <a:cs typeface="Arial" pitchFamily="34" charset="0"/>
              </a:rPr>
              <a:t>100 </a:t>
            </a:r>
            <a:r>
              <a:rPr lang="en-US" sz="700" dirty="0">
                <a:solidFill>
                  <a:prstClr val="black"/>
                </a:solidFill>
                <a:latin typeface="Calibri" pitchFamily="34" charset="0"/>
                <a:cs typeface="Arial" pitchFamily="34" charset="0"/>
              </a:rPr>
              <a:t>MW </a:t>
            </a:r>
            <a:r>
              <a:rPr lang="en-US" sz="700" dirty="0" smtClean="0">
                <a:solidFill>
                  <a:prstClr val="black"/>
                </a:solidFill>
                <a:latin typeface="Calibri" pitchFamily="34" charset="0"/>
                <a:cs typeface="Arial" pitchFamily="34" charset="0"/>
              </a:rPr>
              <a:t>project.</a:t>
            </a:r>
          </a:p>
          <a:p>
            <a:pPr fontAlgn="base">
              <a:spcBef>
                <a:spcPct val="0"/>
              </a:spcBef>
              <a:spcAft>
                <a:spcPct val="0"/>
              </a:spcAft>
            </a:pPr>
            <a:endParaRPr lang="en-US" sz="700" dirty="0">
              <a:solidFill>
                <a:prstClr val="black"/>
              </a:solidFill>
              <a:latin typeface="Calibri"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5" name="Object 4"/>
          <p:cNvGraphicFramePr>
            <a:graphicFrameLocks noChangeAspect="1"/>
          </p:cNvGraphicFramePr>
          <p:nvPr>
            <p:extLst>
              <p:ext uri="{D42A27DB-BD31-4B8C-83A1-F6EECF244321}">
                <p14:modId xmlns:p14="http://schemas.microsoft.com/office/powerpoint/2010/main" val="324096664"/>
              </p:ext>
            </p:extLst>
          </p:nvPr>
        </p:nvGraphicFramePr>
        <p:xfrm>
          <a:off x="4991100" y="1419225"/>
          <a:ext cx="3686175" cy="2200275"/>
        </p:xfrm>
        <a:graphic>
          <a:graphicData uri="http://schemas.openxmlformats.org/presentationml/2006/ole">
            <mc:AlternateContent xmlns:mc="http://schemas.openxmlformats.org/markup-compatibility/2006">
              <mc:Choice xmlns:v="urn:schemas-microsoft-com:vml" Requires="v">
                <p:oleObj spid="_x0000_s40483" name="Worksheet" r:id="rId5" imgW="3876675" imgH="2314575" progId="Excel.Sheet.8">
                  <p:embed/>
                </p:oleObj>
              </mc:Choice>
              <mc:Fallback>
                <p:oleObj name="Worksheet" r:id="rId5" imgW="3876675" imgH="2314575" progId="Excel.Sheet.8">
                  <p:embed/>
                  <p:pic>
                    <p:nvPicPr>
                      <p:cNvPr id="0" name="Picture 5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91100" y="1419225"/>
                        <a:ext cx="3686175" cy="2200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4" name="Rectangle 30" descr="Text Box: Title"/>
          <p:cNvSpPr>
            <a:spLocks noGrp="1" noChangeArrowheads="1"/>
          </p:cNvSpPr>
          <p:nvPr>
            <p:ph type="title" sz="quarter"/>
          </p:nvPr>
        </p:nvSpPr>
        <p:spPr>
          <a:xfrm>
            <a:off x="0" y="428604"/>
            <a:ext cx="7219950" cy="263525"/>
          </a:xfrm>
          <a:noFill/>
          <a:ln w="9525">
            <a:noFill/>
            <a:miter lim="800000"/>
            <a:headEnd/>
            <a:tailEnd/>
          </a:ln>
        </p:spPr>
        <p:txBody>
          <a:bodyPr vert="horz" wrap="square" lIns="0" tIns="0" rIns="0" bIns="0" numCol="1" anchor="b" anchorCtr="0" compatLnSpc="1">
            <a:prstTxWarp prst="textNoShape">
              <a:avLst/>
            </a:prstTxWarp>
            <a:spAutoFit/>
          </a:bodyPr>
          <a:lstStyle/>
          <a:p>
            <a:pPr marL="457200" algn="l" eaLnBrk="1" hangingPunct="1">
              <a:lnSpc>
                <a:spcPct val="95000"/>
              </a:lnSpc>
              <a:defRPr/>
            </a:pPr>
            <a:r>
              <a:rPr lang="en-US" altLang="zh-CN" sz="1800" b="1" dirty="0" smtClean="0">
                <a:solidFill>
                  <a:schemeClr val="bg1"/>
                </a:solidFill>
                <a:effectLst>
                  <a:outerShdw blurRad="38100" dist="38100" dir="2700000" algn="tl">
                    <a:srgbClr val="000000">
                      <a:alpha val="43137"/>
                    </a:srgbClr>
                  </a:outerShdw>
                </a:effectLst>
                <a:latin typeface="Arial" charset="0"/>
                <a:ea typeface="SimSun" pitchFamily="2" charset="-122"/>
                <a:cs typeface="MS PGothic" charset="0"/>
              </a:rPr>
              <a:t>Quarterly Financial Highlights</a:t>
            </a:r>
          </a:p>
        </p:txBody>
      </p:sp>
      <p:graphicFrame>
        <p:nvGraphicFramePr>
          <p:cNvPr id="8196" name="Object 1057"/>
          <p:cNvGraphicFramePr>
            <a:graphicFrameLocks noChangeAspect="1"/>
          </p:cNvGraphicFramePr>
          <p:nvPr>
            <p:extLst>
              <p:ext uri="{D42A27DB-BD31-4B8C-83A1-F6EECF244321}">
                <p14:modId xmlns:p14="http://schemas.microsoft.com/office/powerpoint/2010/main" val="492486958"/>
              </p:ext>
            </p:extLst>
          </p:nvPr>
        </p:nvGraphicFramePr>
        <p:xfrm>
          <a:off x="627063" y="4359275"/>
          <a:ext cx="3795712" cy="1966913"/>
        </p:xfrm>
        <a:graphic>
          <a:graphicData uri="http://schemas.openxmlformats.org/presentationml/2006/ole">
            <mc:AlternateContent xmlns:mc="http://schemas.openxmlformats.org/markup-compatibility/2006">
              <mc:Choice xmlns:v="urn:schemas-microsoft-com:vml" Requires="v">
                <p:oleObj spid="_x0000_s40484" name="Worksheet" r:id="rId8" imgW="3400425" imgH="1762125" progId="Excel.Sheet.8">
                  <p:embed/>
                </p:oleObj>
              </mc:Choice>
              <mc:Fallback>
                <p:oleObj name="Worksheet" r:id="rId8" imgW="3400425" imgH="1762125" progId="Excel.Sheet.8">
                  <p:embed/>
                  <p:pic>
                    <p:nvPicPr>
                      <p:cNvPr id="0" name="Picture 54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7063" y="4359275"/>
                        <a:ext cx="3795712" cy="1966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27172" name="AutoShape 4"/>
          <p:cNvSpPr>
            <a:spLocks noChangeArrowheads="1"/>
          </p:cNvSpPr>
          <p:nvPr/>
        </p:nvSpPr>
        <p:spPr bwMode="gray">
          <a:xfrm>
            <a:off x="609599" y="1028700"/>
            <a:ext cx="3724275" cy="471474"/>
          </a:xfrm>
          <a:prstGeom prst="roundRect">
            <a:avLst>
              <a:gd name="adj" fmla="val 16667"/>
            </a:avLst>
          </a:prstGeom>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5400000" scaled="1"/>
            <a:tileRect/>
          </a:gradFill>
          <a:ln w="12700" algn="ctr">
            <a:noFill/>
            <a:round/>
            <a:headEnd/>
            <a:tailEnd/>
          </a:ln>
          <a:scene3d>
            <a:camera prst="orthographicFront"/>
            <a:lightRig rig="threePt" dir="t"/>
          </a:scene3d>
          <a:sp3d>
            <a:bevelT/>
          </a:sp3d>
        </p:spPr>
        <p:txBody>
          <a:bodyPr lIns="45720" rIns="45720" anchor="ctr"/>
          <a:lstStyle/>
          <a:p>
            <a:pPr algn="ctr" eaLnBrk="0" hangingPunct="0">
              <a:buSzPct val="80000"/>
              <a:defRPr/>
            </a:pPr>
            <a:r>
              <a:rPr lang="en-GB" altLang="zh-CN" sz="1400" b="1" dirty="0">
                <a:solidFill>
                  <a:schemeClr val="bg1"/>
                </a:solidFill>
                <a:effectLst>
                  <a:outerShdw blurRad="38100" dist="38100" dir="2700000" algn="tl">
                    <a:srgbClr val="000000"/>
                  </a:outerShdw>
                </a:effectLst>
                <a:ea typeface="宋体" pitchFamily="2" charset="-122"/>
                <a:cs typeface="Arial" charset="0"/>
              </a:rPr>
              <a:t>Total Revenues and Total </a:t>
            </a:r>
            <a:r>
              <a:rPr lang="en-GB" altLang="zh-CN" sz="1400" b="1" dirty="0" smtClean="0">
                <a:solidFill>
                  <a:schemeClr val="bg1"/>
                </a:solidFill>
                <a:effectLst>
                  <a:outerShdw blurRad="38100" dist="38100" dir="2700000" algn="tl">
                    <a:srgbClr val="000000"/>
                  </a:outerShdw>
                </a:effectLst>
                <a:ea typeface="宋体" pitchFamily="2" charset="-122"/>
                <a:cs typeface="Arial" charset="0"/>
              </a:rPr>
              <a:t>Shipments</a:t>
            </a:r>
          </a:p>
        </p:txBody>
      </p:sp>
      <p:sp>
        <p:nvSpPr>
          <p:cNvPr id="2" name="AutoShape 4"/>
          <p:cNvSpPr>
            <a:spLocks noChangeArrowheads="1"/>
          </p:cNvSpPr>
          <p:nvPr/>
        </p:nvSpPr>
        <p:spPr bwMode="gray">
          <a:xfrm>
            <a:off x="4859338" y="1028700"/>
            <a:ext cx="3744912" cy="471474"/>
          </a:xfrm>
          <a:prstGeom prst="roundRect">
            <a:avLst>
              <a:gd name="adj" fmla="val 16667"/>
            </a:avLst>
          </a:prstGeom>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5400000" scaled="1"/>
            <a:tileRect/>
          </a:gradFill>
          <a:ln w="12700" algn="ctr">
            <a:noFill/>
            <a:round/>
            <a:headEnd/>
            <a:tailEnd/>
          </a:ln>
          <a:scene3d>
            <a:camera prst="orthographicFront"/>
            <a:lightRig rig="threePt" dir="t"/>
          </a:scene3d>
          <a:sp3d>
            <a:bevelT/>
          </a:sp3d>
        </p:spPr>
        <p:txBody>
          <a:bodyPr lIns="45720" rIns="45720" anchor="ctr"/>
          <a:lstStyle/>
          <a:p>
            <a:pPr algn="ctr" eaLnBrk="0" hangingPunct="0">
              <a:buSzPct val="80000"/>
              <a:defRPr/>
            </a:pPr>
            <a:r>
              <a:rPr lang="en-GB" altLang="zh-CN" sz="1400" b="1" dirty="0">
                <a:solidFill>
                  <a:schemeClr val="bg1"/>
                </a:solidFill>
                <a:effectLst>
                  <a:outerShdw blurRad="38100" dist="38100" dir="2700000" algn="tl">
                    <a:srgbClr val="000000"/>
                  </a:outerShdw>
                </a:effectLst>
                <a:ea typeface="宋体" pitchFamily="2" charset="-122"/>
                <a:cs typeface="Arial" charset="0"/>
              </a:rPr>
              <a:t>Gross Profit and Gross </a:t>
            </a:r>
            <a:r>
              <a:rPr lang="en-GB" altLang="zh-CN" sz="1400" b="1" dirty="0" smtClean="0">
                <a:solidFill>
                  <a:schemeClr val="bg1"/>
                </a:solidFill>
                <a:effectLst>
                  <a:outerShdw blurRad="38100" dist="38100" dir="2700000" algn="tl">
                    <a:srgbClr val="000000"/>
                  </a:outerShdw>
                </a:effectLst>
                <a:ea typeface="宋体" pitchFamily="2" charset="-122"/>
                <a:cs typeface="Arial" charset="0"/>
              </a:rPr>
              <a:t>Margin</a:t>
            </a:r>
          </a:p>
        </p:txBody>
      </p:sp>
      <p:sp>
        <p:nvSpPr>
          <p:cNvPr id="3" name="AutoShape 4"/>
          <p:cNvSpPr>
            <a:spLocks noChangeArrowheads="1"/>
          </p:cNvSpPr>
          <p:nvPr/>
        </p:nvSpPr>
        <p:spPr bwMode="gray">
          <a:xfrm>
            <a:off x="611188" y="3833813"/>
            <a:ext cx="3722687" cy="452443"/>
          </a:xfrm>
          <a:prstGeom prst="roundRect">
            <a:avLst>
              <a:gd name="adj" fmla="val 16667"/>
            </a:avLst>
          </a:prstGeom>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5400000" scaled="1"/>
            <a:tileRect/>
          </a:gradFill>
          <a:ln w="12700" algn="ctr">
            <a:noFill/>
            <a:round/>
            <a:headEnd/>
            <a:tailEnd/>
          </a:ln>
          <a:scene3d>
            <a:camera prst="orthographicFront"/>
            <a:lightRig rig="threePt" dir="t"/>
          </a:scene3d>
          <a:sp3d>
            <a:bevelT/>
          </a:sp3d>
        </p:spPr>
        <p:txBody>
          <a:bodyPr lIns="45720" rIns="45720" anchor="ctr"/>
          <a:lstStyle/>
          <a:p>
            <a:pPr algn="ctr" eaLnBrk="0" hangingPunct="0">
              <a:buSzPct val="80000"/>
              <a:defRPr/>
            </a:pPr>
            <a:r>
              <a:rPr lang="en-GB" altLang="zh-CN" sz="1400" b="1" dirty="0">
                <a:solidFill>
                  <a:schemeClr val="bg1"/>
                </a:solidFill>
                <a:effectLst>
                  <a:outerShdw blurRad="38100" dist="38100" dir="2700000" algn="tl">
                    <a:srgbClr val="000000"/>
                  </a:outerShdw>
                </a:effectLst>
                <a:ea typeface="宋体" pitchFamily="2" charset="-122"/>
                <a:cs typeface="Arial" charset="0"/>
              </a:rPr>
              <a:t>Operating Profit and Operating </a:t>
            </a:r>
            <a:r>
              <a:rPr lang="en-GB" altLang="zh-CN" sz="1400" b="1" dirty="0" smtClean="0">
                <a:solidFill>
                  <a:schemeClr val="bg1"/>
                </a:solidFill>
                <a:effectLst>
                  <a:outerShdw blurRad="38100" dist="38100" dir="2700000" algn="tl">
                    <a:srgbClr val="000000"/>
                  </a:outerShdw>
                </a:effectLst>
                <a:ea typeface="宋体" pitchFamily="2" charset="-122"/>
                <a:cs typeface="Arial" charset="0"/>
              </a:rPr>
              <a:t>Margin</a:t>
            </a:r>
          </a:p>
        </p:txBody>
      </p:sp>
      <p:sp>
        <p:nvSpPr>
          <p:cNvPr id="4" name="AutoShape 4"/>
          <p:cNvSpPr>
            <a:spLocks noChangeArrowheads="1"/>
          </p:cNvSpPr>
          <p:nvPr/>
        </p:nvSpPr>
        <p:spPr bwMode="gray">
          <a:xfrm>
            <a:off x="4859338" y="3833813"/>
            <a:ext cx="3749675" cy="452443"/>
          </a:xfrm>
          <a:prstGeom prst="roundRect">
            <a:avLst>
              <a:gd name="adj" fmla="val 16667"/>
            </a:avLst>
          </a:prstGeom>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5400000" scaled="1"/>
            <a:tileRect/>
          </a:gradFill>
          <a:ln w="12700" algn="ctr">
            <a:noFill/>
            <a:round/>
            <a:headEnd/>
            <a:tailEnd/>
          </a:ln>
          <a:scene3d>
            <a:camera prst="orthographicFront"/>
            <a:lightRig rig="threePt" dir="t"/>
          </a:scene3d>
          <a:sp3d>
            <a:bevelT/>
            <a:bevelB/>
          </a:sp3d>
        </p:spPr>
        <p:txBody>
          <a:bodyPr lIns="45720" rIns="45720" anchor="ctr"/>
          <a:lstStyle/>
          <a:p>
            <a:pPr algn="ctr" eaLnBrk="0" hangingPunct="0">
              <a:buSzPct val="80000"/>
              <a:defRPr/>
            </a:pPr>
            <a:r>
              <a:rPr lang="en-GB" altLang="zh-CN" sz="1300" b="1" dirty="0">
                <a:solidFill>
                  <a:schemeClr val="bg1"/>
                </a:solidFill>
                <a:effectLst>
                  <a:outerShdw blurRad="38100" dist="38100" dir="2700000" algn="tl">
                    <a:srgbClr val="000000"/>
                  </a:outerShdw>
                </a:effectLst>
                <a:ea typeface="宋体" pitchFamily="2" charset="-122"/>
                <a:cs typeface="Arial" charset="0"/>
              </a:rPr>
              <a:t>Net </a:t>
            </a:r>
            <a:r>
              <a:rPr lang="en-GB" altLang="zh-CN" sz="1300" b="1" dirty="0" smtClean="0">
                <a:solidFill>
                  <a:schemeClr val="bg1"/>
                </a:solidFill>
                <a:effectLst>
                  <a:outerShdw blurRad="38100" dist="38100" dir="2700000" algn="tl">
                    <a:srgbClr val="000000"/>
                  </a:outerShdw>
                </a:effectLst>
                <a:ea typeface="宋体" pitchFamily="2" charset="-122"/>
                <a:cs typeface="Arial" charset="0"/>
              </a:rPr>
              <a:t>Income/loss, </a:t>
            </a:r>
            <a:r>
              <a:rPr lang="en-GB" altLang="zh-CN" sz="1300" b="1" dirty="0">
                <a:solidFill>
                  <a:schemeClr val="bg1"/>
                </a:solidFill>
                <a:effectLst>
                  <a:outerShdw blurRad="38100" dist="38100" dir="2700000" algn="tl">
                    <a:srgbClr val="000000"/>
                  </a:outerShdw>
                </a:effectLst>
                <a:ea typeface="宋体" pitchFamily="2" charset="-122"/>
                <a:cs typeface="Arial" charset="0"/>
              </a:rPr>
              <a:t>Net Margin and Diluted </a:t>
            </a:r>
            <a:r>
              <a:rPr lang="en-GB" altLang="zh-CN" sz="1300" b="1" dirty="0" smtClean="0">
                <a:solidFill>
                  <a:schemeClr val="bg1"/>
                </a:solidFill>
                <a:effectLst>
                  <a:outerShdw blurRad="38100" dist="38100" dir="2700000" algn="tl">
                    <a:srgbClr val="000000"/>
                  </a:outerShdw>
                </a:effectLst>
                <a:ea typeface="宋体" pitchFamily="2" charset="-122"/>
                <a:cs typeface="Arial" charset="0"/>
              </a:rPr>
              <a:t>EPS</a:t>
            </a:r>
          </a:p>
        </p:txBody>
      </p:sp>
      <p:graphicFrame>
        <p:nvGraphicFramePr>
          <p:cNvPr id="8209" name="Object 1068"/>
          <p:cNvGraphicFramePr>
            <a:graphicFrameLocks noChangeAspect="1"/>
          </p:cNvGraphicFramePr>
          <p:nvPr>
            <p:extLst>
              <p:ext uri="{D42A27DB-BD31-4B8C-83A1-F6EECF244321}">
                <p14:modId xmlns:p14="http://schemas.microsoft.com/office/powerpoint/2010/main" val="2188794518"/>
              </p:ext>
            </p:extLst>
          </p:nvPr>
        </p:nvGraphicFramePr>
        <p:xfrm>
          <a:off x="642910" y="1500174"/>
          <a:ext cx="3562350" cy="2214578"/>
        </p:xfrm>
        <a:graphic>
          <a:graphicData uri="http://schemas.openxmlformats.org/presentationml/2006/ole">
            <mc:AlternateContent xmlns:mc="http://schemas.openxmlformats.org/markup-compatibility/2006">
              <mc:Choice xmlns:v="urn:schemas-microsoft-com:vml" Requires="v">
                <p:oleObj spid="_x0000_s40485" name="Worksheet" r:id="rId11" imgW="3562350" imgH="2609850" progId="Excel.Sheet.8">
                  <p:embed/>
                </p:oleObj>
              </mc:Choice>
              <mc:Fallback>
                <p:oleObj name="Worksheet" r:id="rId11" imgW="3562350" imgH="2609850" progId="Excel.Sheet.8">
                  <p:embed/>
                  <p:pic>
                    <p:nvPicPr>
                      <p:cNvPr id="0" name="Picture 54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2910" y="1500174"/>
                        <a:ext cx="3562350" cy="22145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229" name="Slide Number Placeholder 3"/>
          <p:cNvSpPr>
            <a:spLocks noGrp="1"/>
          </p:cNvSpPr>
          <p:nvPr>
            <p:ph type="sldNum" sz="quarter" idx="10"/>
          </p:nvPr>
        </p:nvSpPr>
        <p:spPr>
          <a:xfrm>
            <a:off x="7072330" y="6500834"/>
            <a:ext cx="1754187" cy="214335"/>
          </a:xfrm>
        </p:spPr>
        <p:txBody>
          <a:bodyPr/>
          <a:lstStyle/>
          <a:p>
            <a:pPr>
              <a:defRPr/>
            </a:pPr>
            <a:r>
              <a:rPr lang="en-US" altLang="ja-JP" dirty="0" smtClean="0">
                <a:latin typeface="Arial" pitchFamily="-123" charset="0"/>
                <a:ea typeface="+mn-ea"/>
              </a:rPr>
              <a:t>                                        </a:t>
            </a:r>
            <a:fld id="{40BBED7B-CC7B-431F-8ED7-9BE6CF0DEAA4}" type="slidenum">
              <a:rPr lang="en-US" altLang="ja-JP" smtClean="0">
                <a:latin typeface="Arial" pitchFamily="-123" charset="0"/>
                <a:ea typeface="+mn-ea"/>
              </a:rPr>
              <a:pPr>
                <a:defRPr/>
              </a:pPr>
              <a:t>6</a:t>
            </a:fld>
            <a:endParaRPr lang="en-US" altLang="ja-JP" dirty="0">
              <a:latin typeface="Arial" pitchFamily="-123" charset="0"/>
              <a:ea typeface="+mn-ea"/>
            </a:endParaRPr>
          </a:p>
        </p:txBody>
      </p:sp>
      <p:graphicFrame>
        <p:nvGraphicFramePr>
          <p:cNvPr id="40470" name="Object 534"/>
          <p:cNvGraphicFramePr>
            <a:graphicFrameLocks noChangeAspect="1"/>
          </p:cNvGraphicFramePr>
          <p:nvPr/>
        </p:nvGraphicFramePr>
        <p:xfrm>
          <a:off x="4857750" y="4362450"/>
          <a:ext cx="4048125" cy="2057400"/>
        </p:xfrm>
        <a:graphic>
          <a:graphicData uri="http://schemas.openxmlformats.org/presentationml/2006/ole">
            <mc:AlternateContent xmlns:mc="http://schemas.openxmlformats.org/markup-compatibility/2006">
              <mc:Choice xmlns:v="urn:schemas-microsoft-com:vml" Requires="v">
                <p:oleObj spid="_x0000_s40486" name="Worksheet" r:id="rId14" imgW="4048125" imgH="1905000" progId="Excel.Sheet.8">
                  <p:embed/>
                </p:oleObj>
              </mc:Choice>
              <mc:Fallback>
                <p:oleObj name="Worksheet" r:id="rId14" imgW="4048125" imgH="1905000" progId="Excel.Sheet.8">
                  <p:embed/>
                  <p:pic>
                    <p:nvPicPr>
                      <p:cNvPr id="0" name="Picture 54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857750" y="4362450"/>
                        <a:ext cx="4048125" cy="205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8715404" y="4643446"/>
            <a:ext cx="71438" cy="1323439"/>
          </a:xfrm>
          <a:prstGeom prst="rect">
            <a:avLst/>
          </a:prstGeom>
          <a:solidFill>
            <a:schemeClr val="bg1"/>
          </a:solidFill>
        </p:spPr>
        <p:txBody>
          <a:bodyPr wrap="square" rtlCol="0">
            <a:spAutoFit/>
          </a:bodyPr>
          <a:lstStyle/>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AutoShape 4"/>
          <p:cNvSpPr>
            <a:spLocks noChangeArrowheads="1"/>
          </p:cNvSpPr>
          <p:nvPr/>
        </p:nvSpPr>
        <p:spPr bwMode="gray">
          <a:xfrm>
            <a:off x="571472" y="1071546"/>
            <a:ext cx="7572428" cy="464146"/>
          </a:xfrm>
          <a:prstGeom prst="roundRect">
            <a:avLst>
              <a:gd name="adj" fmla="val 16667"/>
            </a:avLst>
          </a:prstGeom>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5400000" scaled="1"/>
            <a:tileRect/>
          </a:gradFill>
          <a:ln w="12700" algn="ctr">
            <a:noFill/>
            <a:round/>
            <a:headEnd/>
            <a:tailEnd/>
          </a:ln>
          <a:scene3d>
            <a:camera prst="orthographicFront"/>
            <a:lightRig rig="threePt" dir="t"/>
          </a:scene3d>
          <a:sp3d>
            <a:bevelT/>
          </a:sp3d>
        </p:spPr>
        <p:txBody>
          <a:bodyPr lIns="45720" rIns="45720" anchor="ctr"/>
          <a:lstStyle/>
          <a:p>
            <a:pPr algn="ctr" eaLnBrk="0" hangingPunct="0">
              <a:buSzPct val="80000"/>
              <a:defRPr/>
            </a:pPr>
            <a:endParaRPr lang="en-GB" sz="1400" b="1" dirty="0">
              <a:solidFill>
                <a:schemeClr val="bg1"/>
              </a:solidFill>
              <a:effectLst>
                <a:outerShdw blurRad="38100" dist="38100" dir="2700000" algn="tl">
                  <a:srgbClr val="000000"/>
                </a:outerShdw>
              </a:effectLst>
              <a:ea typeface="宋体" pitchFamily="2" charset="-122"/>
              <a:cs typeface="Arial" charset="0"/>
            </a:endParaRPr>
          </a:p>
        </p:txBody>
      </p:sp>
      <p:sp>
        <p:nvSpPr>
          <p:cNvPr id="9218" name="Rectangle 2" descr="Text Box: Title"/>
          <p:cNvSpPr>
            <a:spLocks noGrp="1" noChangeArrowheads="1"/>
          </p:cNvSpPr>
          <p:nvPr>
            <p:ph type="title" idx="4294967295"/>
          </p:nvPr>
        </p:nvSpPr>
        <p:spPr>
          <a:xfrm>
            <a:off x="88900" y="427038"/>
            <a:ext cx="7219950" cy="261937"/>
          </a:xfrm>
        </p:spPr>
        <p:txBody>
          <a:bodyPr/>
          <a:lstStyle/>
          <a:p>
            <a:pPr marL="457200" defTabSz="914400" eaLnBrk="1" hangingPunct="1">
              <a:defRPr/>
            </a:pPr>
            <a:r>
              <a:rPr lang="en-US" altLang="zh-CN" sz="1800" i="0" dirty="0" smtClean="0">
                <a:effectLst>
                  <a:outerShdw blurRad="38100" dist="38100" dir="2700000" algn="tl">
                    <a:srgbClr val="000000">
                      <a:alpha val="43137"/>
                    </a:srgbClr>
                  </a:outerShdw>
                </a:effectLst>
                <a:ea typeface="SimSun" pitchFamily="2" charset="-122"/>
              </a:rPr>
              <a:t>P&amp;L Summary </a:t>
            </a:r>
          </a:p>
        </p:txBody>
      </p:sp>
      <p:graphicFrame>
        <p:nvGraphicFramePr>
          <p:cNvPr id="10312" name="Group 72"/>
          <p:cNvGraphicFramePr>
            <a:graphicFrameLocks noGrp="1"/>
          </p:cNvGraphicFramePr>
          <p:nvPr>
            <p:extLst>
              <p:ext uri="{D42A27DB-BD31-4B8C-83A1-F6EECF244321}">
                <p14:modId xmlns:p14="http://schemas.microsoft.com/office/powerpoint/2010/main" val="2779813432"/>
              </p:ext>
            </p:extLst>
          </p:nvPr>
        </p:nvGraphicFramePr>
        <p:xfrm>
          <a:off x="642910" y="1142984"/>
          <a:ext cx="7643866" cy="4714905"/>
        </p:xfrm>
        <a:graphic>
          <a:graphicData uri="http://schemas.openxmlformats.org/drawingml/2006/table">
            <a:tbl>
              <a:tblPr/>
              <a:tblGrid>
                <a:gridCol w="2702377"/>
                <a:gridCol w="1003740"/>
                <a:gridCol w="926529"/>
                <a:gridCol w="1003740"/>
                <a:gridCol w="1003740"/>
                <a:gridCol w="1003740"/>
              </a:tblGrid>
              <a:tr h="328428">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 US$ in millions</a:t>
                      </a:r>
                    </a:p>
                  </a:txBody>
                  <a:tcPr marL="9144" marR="9144" marT="9144" marB="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ＭＳ Ｐゴシック" pitchFamily="34" charset="-128"/>
                        </a:rPr>
                        <a:t>Q3 2012*</a:t>
                      </a:r>
                    </a:p>
                  </a:txBody>
                  <a:tcPr marL="9144" marR="9144" marT="9144" marB="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ＭＳ Ｐゴシック" pitchFamily="34" charset="-128"/>
                        </a:rPr>
                        <a:t>Q3 2012*</a:t>
                      </a:r>
                    </a:p>
                  </a:txBody>
                  <a:tcPr marL="9144" marR="9144" marT="9144" marB="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ＭＳ Ｐゴシック" pitchFamily="34" charset="-128"/>
                        </a:rPr>
                        <a:t>Q1 2013*</a:t>
                      </a:r>
                    </a:p>
                  </a:txBody>
                  <a:tcPr marL="9144" marR="9144" marT="9144" marB="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ＭＳ Ｐゴシック" pitchFamily="34" charset="-128"/>
                        </a:rPr>
                        <a:t>Q2 2013*</a:t>
                      </a:r>
                    </a:p>
                  </a:txBody>
                  <a:tcPr marL="9144" marR="9144" marT="9144" marB="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ＭＳ Ｐゴシック" pitchFamily="34" charset="-128"/>
                        </a:rPr>
                        <a:t>Q3 2013*</a:t>
                      </a:r>
                    </a:p>
                  </a:txBody>
                  <a:tcPr marL="9144" marR="9144" marT="9144" marB="0" anchor="ctr" horzOverflow="overflow">
                    <a:lnL>
                      <a:noFill/>
                    </a:lnL>
                    <a:lnR>
                      <a:noFill/>
                    </a:lnR>
                    <a:lnT>
                      <a:noFill/>
                    </a:lnT>
                    <a:lnB>
                      <a:noFill/>
                    </a:lnB>
                    <a:lnTlToBr>
                      <a:noFill/>
                    </a:lnTlToBr>
                    <a:lnBlToTr>
                      <a:noFill/>
                    </a:lnBlToTr>
                    <a:noFill/>
                  </a:tcPr>
                </a:tc>
              </a:tr>
              <a:tr h="359957">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Revenues </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211.5</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187.3</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187.3 </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287.6 </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320.7</a:t>
                      </a:r>
                    </a:p>
                  </a:txBody>
                  <a:tcPr marL="9525" marR="9525" marT="9525" marB="0" anchor="b" horzOverflow="overflow">
                    <a:lnL>
                      <a:noFill/>
                    </a:lnL>
                    <a:lnR>
                      <a:noFill/>
                    </a:lnR>
                    <a:lnT>
                      <a:noFill/>
                    </a:lnT>
                    <a:lnB>
                      <a:noFill/>
                    </a:lnB>
                    <a:lnTlToBr>
                      <a:noFill/>
                    </a:lnTlToBr>
                    <a:lnBlToTr>
                      <a:noFill/>
                    </a:lnBlToTr>
                    <a:noFill/>
                  </a:tcPr>
                </a:tc>
              </a:tr>
              <a:tr h="403310">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Gross Profit/(loss) </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12.4</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7.1</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23.7</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50.8</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71.5</a:t>
                      </a:r>
                    </a:p>
                  </a:txBody>
                  <a:tcPr marL="9525" marR="9525" marT="9525" marB="0" anchor="b" horzOverflow="overflow">
                    <a:lnL>
                      <a:noFill/>
                    </a:lnL>
                    <a:lnR>
                      <a:noFill/>
                    </a:lnR>
                    <a:lnT>
                      <a:noFill/>
                    </a:lnT>
                    <a:lnB>
                      <a:noFill/>
                    </a:lnB>
                    <a:lnTlToBr>
                      <a:noFill/>
                    </a:lnTlToBr>
                    <a:lnBlToTr>
                      <a:noFill/>
                    </a:lnBlToTr>
                    <a:noFill/>
                  </a:tcPr>
                </a:tc>
              </a:tr>
              <a:tr h="401994">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Gross Margin</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5.8%</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3.8%</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12.7%</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 17.7%</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22.3%</a:t>
                      </a:r>
                    </a:p>
                  </a:txBody>
                  <a:tcPr marL="9525" marR="9525" marT="9525" marB="0" anchor="b" horzOverflow="overflow">
                    <a:lnL>
                      <a:noFill/>
                    </a:lnL>
                    <a:lnR>
                      <a:noFill/>
                    </a:lnR>
                    <a:lnT>
                      <a:noFill/>
                    </a:lnT>
                    <a:lnB>
                      <a:noFill/>
                    </a:lnB>
                    <a:lnTlToBr>
                      <a:noFill/>
                    </a:lnTlToBr>
                    <a:lnBlToTr>
                      <a:noFill/>
                    </a:lnBlToTr>
                    <a:noFill/>
                  </a:tcPr>
                </a:tc>
              </a:tr>
              <a:tr h="401994">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Operating Expenses </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30.1</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124.8</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26.4</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25.4</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193.3 </a:t>
                      </a:r>
                    </a:p>
                  </a:txBody>
                  <a:tcPr marL="9525" marR="9525" marT="9525" marB="0" anchor="b" horzOverflow="overflow">
                    <a:lnL>
                      <a:noFill/>
                    </a:lnL>
                    <a:lnR>
                      <a:noFill/>
                    </a:lnR>
                    <a:lnT>
                      <a:noFill/>
                    </a:lnT>
                    <a:lnB>
                      <a:noFill/>
                    </a:lnB>
                    <a:lnTlToBr>
                      <a:noFill/>
                    </a:lnTlToBr>
                    <a:lnBlToTr>
                      <a:noFill/>
                    </a:lnBlToTr>
                    <a:noFill/>
                  </a:tcPr>
                </a:tc>
              </a:tr>
              <a:tr h="401994">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Operating Margin </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(8.4)%</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(62.9)%</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(-1.4)%</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8.8%</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12.4%</a:t>
                      </a:r>
                    </a:p>
                  </a:txBody>
                  <a:tcPr marL="9525" marR="9525" marT="9525" marB="0" anchor="b" horzOverflow="overflow">
                    <a:lnL>
                      <a:noFill/>
                    </a:lnL>
                    <a:lnR>
                      <a:noFill/>
                    </a:lnR>
                    <a:lnT>
                      <a:noFill/>
                    </a:lnT>
                    <a:lnB>
                      <a:noFill/>
                    </a:lnB>
                    <a:lnTlToBr>
                      <a:noFill/>
                    </a:lnTlToBr>
                    <a:lnBlToTr>
                      <a:noFill/>
                    </a:lnBlToTr>
                    <a:noFill/>
                  </a:tcPr>
                </a:tc>
              </a:tr>
              <a:tr h="403310">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Interest Expense/(Income)</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8.2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9.0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8.9</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9.5</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9.2</a:t>
                      </a:r>
                    </a:p>
                  </a:txBody>
                  <a:tcPr marL="9525" marR="9525" marT="9525" marB="0" anchor="b" horzOverflow="overflow">
                    <a:lnL>
                      <a:noFill/>
                    </a:lnL>
                    <a:lnR>
                      <a:noFill/>
                    </a:lnR>
                    <a:lnT>
                      <a:noFill/>
                    </a:lnT>
                    <a:lnB>
                      <a:noFill/>
                    </a:lnB>
                    <a:lnTlToBr>
                      <a:noFill/>
                    </a:lnTlToBr>
                    <a:lnBlToTr>
                      <a:noFill/>
                    </a:lnBlToTr>
                    <a:noFill/>
                  </a:tcPr>
                </a:tc>
              </a:tr>
              <a:tr h="401994">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Taxes Expense/(Benefit)</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0.2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0.01</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0.002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0.035</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3.0 </a:t>
                      </a:r>
                    </a:p>
                  </a:txBody>
                  <a:tcPr marL="9525" marR="9525" marT="9525" marB="0" anchor="b" horzOverflow="overflow">
                    <a:lnL>
                      <a:noFill/>
                    </a:lnL>
                    <a:lnR>
                      <a:noFill/>
                    </a:lnR>
                    <a:lnT>
                      <a:noFill/>
                    </a:lnT>
                    <a:lnB>
                      <a:noFill/>
                    </a:lnB>
                    <a:lnTlToBr>
                      <a:noFill/>
                    </a:lnTlToBr>
                    <a:lnBlToTr>
                      <a:noFill/>
                    </a:lnBlToTr>
                    <a:noFill/>
                  </a:tcPr>
                </a:tc>
              </a:tr>
              <a:tr h="401994">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Net  Income </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(18.2)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(122.2)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(20.7)</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8.0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16.9</a:t>
                      </a:r>
                    </a:p>
                  </a:txBody>
                  <a:tcPr marL="9525" marR="9525" marT="9525" marB="0" anchor="b" horzOverflow="overflow">
                    <a:lnL>
                      <a:noFill/>
                    </a:lnL>
                    <a:lnR>
                      <a:noFill/>
                    </a:lnR>
                    <a:lnT>
                      <a:noFill/>
                    </a:lnT>
                    <a:lnB>
                      <a:noFill/>
                    </a:lnB>
                    <a:lnTlToBr>
                      <a:noFill/>
                    </a:lnTlToBr>
                    <a:lnBlToTr>
                      <a:noFill/>
                    </a:lnBlToTr>
                    <a:noFill/>
                  </a:tcPr>
                </a:tc>
              </a:tr>
              <a:tr h="403310">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Net  Margin </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(9.8)%</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(65.2)%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(11.1)%</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2.8%</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5.3%</a:t>
                      </a:r>
                    </a:p>
                  </a:txBody>
                  <a:tcPr marL="9525" marR="9525" marT="9525" marB="0" anchor="b" horzOverflow="overflow">
                    <a:lnL>
                      <a:noFill/>
                    </a:lnL>
                    <a:lnR>
                      <a:noFill/>
                    </a:lnR>
                    <a:lnT>
                      <a:noFill/>
                    </a:lnT>
                    <a:lnB>
                      <a:noFill/>
                    </a:lnB>
                    <a:lnTlToBr>
                      <a:noFill/>
                    </a:lnTlToBr>
                    <a:lnBlToTr>
                      <a:noFill/>
                    </a:lnBlToTr>
                    <a:noFill/>
                  </a:tcPr>
                </a:tc>
              </a:tr>
              <a:tr h="403310">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kern="1200" cap="none" normalizeH="0" baseline="0" dirty="0" smtClean="0">
                          <a:ln>
                            <a:noFill/>
                          </a:ln>
                          <a:solidFill>
                            <a:schemeClr val="tx1"/>
                          </a:solidFill>
                          <a:effectLst/>
                          <a:latin typeface="Arial" charset="0"/>
                          <a:ea typeface="ＭＳ Ｐゴシック" pitchFamily="34" charset="-128"/>
                          <a:cs typeface="+mn-cs"/>
                        </a:rPr>
                        <a:t>Non-GAAP Net Income</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rgbClr val="000000"/>
                          </a:solidFill>
                          <a:effectLst/>
                          <a:latin typeface="Arial" charset="0"/>
                          <a:ea typeface="ＭＳ Ｐゴシック" pitchFamily="34" charset="-128"/>
                          <a:cs typeface="+mn-cs"/>
                        </a:rPr>
                        <a:t>(13.9)</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rgbClr val="000000"/>
                          </a:solidFill>
                          <a:effectLst/>
                          <a:latin typeface="Arial" charset="0"/>
                          <a:ea typeface="ＭＳ Ｐゴシック" pitchFamily="34" charset="-128"/>
                          <a:cs typeface="+mn-cs"/>
                        </a:rPr>
                        <a:t>(112.3)</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rgbClr val="000000"/>
                          </a:solidFill>
                          <a:effectLst/>
                          <a:latin typeface="Arial" charset="0"/>
                          <a:ea typeface="ＭＳ Ｐゴシック" pitchFamily="34" charset="-128"/>
                          <a:cs typeface="+mn-cs"/>
                        </a:rPr>
                        <a:t>(12.1)</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12.1</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32.2</a:t>
                      </a:r>
                    </a:p>
                  </a:txBody>
                  <a:tcPr marL="9525" marR="9525" marT="9525" marB="0" anchor="b" horzOverflow="overflow">
                    <a:lnL>
                      <a:noFill/>
                    </a:lnL>
                    <a:lnR>
                      <a:noFill/>
                    </a:lnR>
                    <a:lnT>
                      <a:noFill/>
                    </a:lnT>
                    <a:lnB>
                      <a:noFill/>
                    </a:lnB>
                    <a:lnTlToBr>
                      <a:noFill/>
                    </a:lnTlToBr>
                    <a:lnBlToTr>
                      <a:noFill/>
                    </a:lnBlToTr>
                    <a:noFill/>
                  </a:tcPr>
                </a:tc>
              </a:tr>
              <a:tr h="403310">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chemeClr val="tx1"/>
                          </a:solidFill>
                          <a:effectLst/>
                          <a:latin typeface="Arial" charset="0"/>
                          <a:ea typeface="ＭＳ Ｐゴシック" pitchFamily="34" charset="-128"/>
                          <a:cs typeface="+mn-cs"/>
                        </a:rPr>
                        <a:t>Non-GAAP Net Margin</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(6.6)%</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(59.9)%</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(6.4)%</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4.2%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10.0%</a:t>
                      </a:r>
                    </a:p>
                  </a:txBody>
                  <a:tcPr marL="9525" marR="9525" marT="9525" marB="0" anchor="b" horzOverflow="overflow">
                    <a:lnL>
                      <a:noFill/>
                    </a:lnL>
                    <a:lnR>
                      <a:noFill/>
                    </a:lnR>
                    <a:lnT>
                      <a:noFill/>
                    </a:lnT>
                    <a:lnB>
                      <a:noFill/>
                    </a:lnB>
                    <a:lnTlToBr>
                      <a:noFill/>
                    </a:lnTlToBr>
                    <a:lnBlToTr>
                      <a:noFill/>
                    </a:lnBlToTr>
                    <a:noFill/>
                  </a:tcPr>
                </a:tc>
              </a:tr>
            </a:tbl>
          </a:graphicData>
        </a:graphic>
      </p:graphicFrame>
      <p:cxnSp>
        <p:nvCxnSpPr>
          <p:cNvPr id="9283" name="Straight Connector 18"/>
          <p:cNvCxnSpPr>
            <a:cxnSpLocks noChangeShapeType="1"/>
          </p:cNvCxnSpPr>
          <p:nvPr/>
        </p:nvCxnSpPr>
        <p:spPr bwMode="auto">
          <a:xfrm rot="5400000">
            <a:off x="4642644" y="3500438"/>
            <a:ext cx="4858578" cy="794"/>
          </a:xfrm>
          <a:prstGeom prst="line">
            <a:avLst/>
          </a:prstGeom>
          <a:noFill/>
          <a:ln w="19050">
            <a:solidFill>
              <a:srgbClr val="FFC000"/>
            </a:solidFill>
            <a:prstDash val="sysDash"/>
            <a:round/>
            <a:headEnd/>
            <a:tailEnd/>
          </a:ln>
        </p:spPr>
      </p:cxnSp>
      <p:sp>
        <p:nvSpPr>
          <p:cNvPr id="9284" name="TextBox 9"/>
          <p:cNvSpPr txBox="1">
            <a:spLocks noChangeArrowheads="1"/>
          </p:cNvSpPr>
          <p:nvPr/>
        </p:nvSpPr>
        <p:spPr bwMode="auto">
          <a:xfrm>
            <a:off x="755576" y="5949280"/>
            <a:ext cx="1223963" cy="396875"/>
          </a:xfrm>
          <a:prstGeom prst="rect">
            <a:avLst/>
          </a:prstGeom>
          <a:noFill/>
          <a:ln w="9525">
            <a:noFill/>
            <a:miter lim="800000"/>
            <a:headEnd/>
            <a:tailEnd/>
          </a:ln>
        </p:spPr>
        <p:txBody>
          <a:bodyPr>
            <a:spAutoFit/>
          </a:bodyPr>
          <a:lstStyle/>
          <a:p>
            <a:r>
              <a:rPr lang="en-US" altLang="zh-CN" sz="900" dirty="0"/>
              <a:t>*(Unaudited)</a:t>
            </a:r>
          </a:p>
          <a:p>
            <a:endParaRPr lang="fr-CH" altLang="zh-CN" dirty="0"/>
          </a:p>
        </p:txBody>
      </p:sp>
      <p:sp>
        <p:nvSpPr>
          <p:cNvPr id="60481" name="Slide Number Placeholder 3"/>
          <p:cNvSpPr>
            <a:spLocks noGrp="1"/>
          </p:cNvSpPr>
          <p:nvPr>
            <p:ph type="sldNum" sz="quarter" idx="10"/>
          </p:nvPr>
        </p:nvSpPr>
        <p:spPr/>
        <p:txBody>
          <a:bodyPr/>
          <a:lstStyle/>
          <a:p>
            <a:pPr>
              <a:defRPr/>
            </a:pPr>
            <a:fld id="{0D9743E8-2A7C-4AAF-A88C-BB824AE70C77}" type="slidenum">
              <a:rPr lang="en-US" altLang="ja-JP">
                <a:latin typeface="Arial" pitchFamily="-123" charset="0"/>
                <a:ea typeface="+mn-ea"/>
              </a:rPr>
              <a:pPr>
                <a:defRPr/>
              </a:pPr>
              <a:t>7</a:t>
            </a:fld>
            <a:endParaRPr lang="en-US" altLang="ja-JP" dirty="0">
              <a:latin typeface="Arial" pitchFamily="-123" charset="0"/>
              <a:ea typeface="+mn-ea"/>
            </a:endParaRPr>
          </a:p>
        </p:txBody>
      </p:sp>
      <p:sp>
        <p:nvSpPr>
          <p:cNvPr id="11" name="TextBox 10"/>
          <p:cNvSpPr txBox="1"/>
          <p:nvPr/>
        </p:nvSpPr>
        <p:spPr>
          <a:xfrm>
            <a:off x="2267744" y="5249072"/>
            <a:ext cx="71438" cy="184666"/>
          </a:xfrm>
          <a:prstGeom prst="rect">
            <a:avLst/>
          </a:prstGeom>
          <a:noFill/>
        </p:spPr>
        <p:txBody>
          <a:bodyPr wrap="square" rtlCol="0">
            <a:spAutoFit/>
          </a:bodyPr>
          <a:lstStyle/>
          <a:p>
            <a:r>
              <a:rPr lang="en-US" altLang="zh-CN" sz="600" dirty="0" smtClean="0"/>
              <a:t>2</a:t>
            </a:r>
            <a:endParaRPr lang="zh-CN" altLang="en-US" sz="600" dirty="0"/>
          </a:p>
        </p:txBody>
      </p:sp>
      <p:sp>
        <p:nvSpPr>
          <p:cNvPr id="12" name="TextBox 11"/>
          <p:cNvSpPr txBox="1"/>
          <p:nvPr/>
        </p:nvSpPr>
        <p:spPr>
          <a:xfrm>
            <a:off x="785786" y="6143644"/>
            <a:ext cx="7572428" cy="584775"/>
          </a:xfrm>
          <a:prstGeom prst="rect">
            <a:avLst/>
          </a:prstGeom>
          <a:noFill/>
        </p:spPr>
        <p:txBody>
          <a:bodyPr wrap="square" rtlCol="0">
            <a:spAutoFit/>
          </a:bodyPr>
          <a:lstStyle/>
          <a:p>
            <a:r>
              <a:rPr lang="en-US" altLang="zh-CN" sz="800" dirty="0"/>
              <a:t>2</a:t>
            </a:r>
            <a:r>
              <a:rPr lang="en-US" altLang="zh-CN" sz="800" dirty="0" smtClean="0"/>
              <a:t>. </a:t>
            </a:r>
            <a:r>
              <a:rPr lang="en-US" sz="800" dirty="0"/>
              <a:t>For a discussion of the non-GAAP financial measures used in this release and the reconciliations of the GAAP financial measures to non-GAAP financial measures, please refer to the section below entitled "Use of Non-GAAP Financial Measures" and “Non-GAAP Reconciliation</a:t>
            </a:r>
            <a:r>
              <a:rPr lang="en-US" sz="800" dirty="0" smtClean="0"/>
              <a:t>”.</a:t>
            </a:r>
            <a:r>
              <a:rPr lang="en-US" sz="800" dirty="0"/>
              <a:t> JinkoSolar adjusts net income to exclude 1) </a:t>
            </a:r>
            <a:r>
              <a:rPr lang="en-US" altLang="zh-CN" sz="800" dirty="0" smtClean="0"/>
              <a:t>Gain on c</a:t>
            </a:r>
            <a:r>
              <a:rPr lang="en-US" sz="800" dirty="0" smtClean="0"/>
              <a:t>hanges </a:t>
            </a:r>
            <a:r>
              <a:rPr lang="en-US" sz="800" dirty="0"/>
              <a:t>in fair value of convertible senior notes and capped call </a:t>
            </a:r>
            <a:r>
              <a:rPr lang="en-US" sz="800" dirty="0" smtClean="0"/>
              <a:t>options, 2) </a:t>
            </a:r>
            <a:r>
              <a:rPr lang="en-US" sz="800" dirty="0"/>
              <a:t>Interest expenses on the convertible senior </a:t>
            </a:r>
            <a:r>
              <a:rPr lang="en-US" sz="800" dirty="0" smtClean="0"/>
              <a:t>notes, </a:t>
            </a:r>
            <a:r>
              <a:rPr lang="en-US" sz="800" dirty="0"/>
              <a:t>and </a:t>
            </a:r>
            <a:r>
              <a:rPr lang="en-US" sz="800" dirty="0" smtClean="0"/>
              <a:t>3) </a:t>
            </a:r>
            <a:r>
              <a:rPr lang="en-US" sz="800" dirty="0"/>
              <a:t>The exchange gain on the convertible senior notes and capped call </a:t>
            </a:r>
            <a:r>
              <a:rPr lang="en-US" sz="800" dirty="0" smtClean="0"/>
              <a:t>options.</a:t>
            </a:r>
            <a:endParaRPr lang="zh-CN" altLang="en-US" sz="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AutoShape 4"/>
          <p:cNvSpPr>
            <a:spLocks noChangeArrowheads="1"/>
          </p:cNvSpPr>
          <p:nvPr/>
        </p:nvSpPr>
        <p:spPr bwMode="gray">
          <a:xfrm>
            <a:off x="642266" y="1019175"/>
            <a:ext cx="7573072" cy="464146"/>
          </a:xfrm>
          <a:prstGeom prst="roundRect">
            <a:avLst>
              <a:gd name="adj" fmla="val 16667"/>
            </a:avLst>
          </a:prstGeom>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5400000" scaled="1"/>
            <a:tileRect/>
          </a:gradFill>
          <a:ln w="12700" algn="ctr">
            <a:noFill/>
            <a:round/>
            <a:headEnd/>
            <a:tailEnd/>
          </a:ln>
          <a:scene3d>
            <a:camera prst="orthographicFront"/>
            <a:lightRig rig="threePt" dir="t"/>
          </a:scene3d>
          <a:sp3d>
            <a:bevelT/>
            <a:bevelB/>
          </a:sp3d>
        </p:spPr>
        <p:txBody>
          <a:bodyPr lIns="45720" rIns="45720" anchor="ctr"/>
          <a:lstStyle/>
          <a:p>
            <a:pPr algn="ctr" eaLnBrk="0" hangingPunct="0">
              <a:buSzPct val="80000"/>
              <a:defRPr/>
            </a:pPr>
            <a:endParaRPr lang="en-GB" sz="1400" b="1" dirty="0">
              <a:solidFill>
                <a:schemeClr val="bg1"/>
              </a:solidFill>
              <a:effectLst>
                <a:outerShdw blurRad="38100" dist="38100" dir="2700000" algn="tl">
                  <a:srgbClr val="000000"/>
                </a:outerShdw>
              </a:effectLst>
              <a:ea typeface="宋体" pitchFamily="2" charset="-122"/>
              <a:cs typeface="Arial" charset="0"/>
            </a:endParaRPr>
          </a:p>
        </p:txBody>
      </p:sp>
      <p:sp>
        <p:nvSpPr>
          <p:cNvPr id="62465" name="Slide Number Placeholder 1"/>
          <p:cNvSpPr>
            <a:spLocks noGrp="1"/>
          </p:cNvSpPr>
          <p:nvPr>
            <p:ph type="sldNum" sz="quarter" idx="10"/>
          </p:nvPr>
        </p:nvSpPr>
        <p:spPr>
          <a:xfrm>
            <a:off x="6897661" y="6248401"/>
            <a:ext cx="1754187" cy="357187"/>
          </a:xfrm>
        </p:spPr>
        <p:txBody>
          <a:bodyPr/>
          <a:lstStyle/>
          <a:p>
            <a:pPr>
              <a:defRPr/>
            </a:pPr>
            <a:fld id="{D6D545CE-5286-4500-B175-F553C7E25D4F}" type="slidenum">
              <a:rPr lang="en-US" altLang="ja-JP">
                <a:latin typeface="Arial" pitchFamily="-123" charset="0"/>
                <a:ea typeface="+mn-ea"/>
              </a:rPr>
              <a:pPr>
                <a:defRPr/>
              </a:pPr>
              <a:t>8</a:t>
            </a:fld>
            <a:endParaRPr lang="en-US" altLang="ja-JP" dirty="0">
              <a:latin typeface="Arial" pitchFamily="-123" charset="0"/>
              <a:ea typeface="+mn-ea"/>
            </a:endParaRPr>
          </a:p>
        </p:txBody>
      </p:sp>
      <p:graphicFrame>
        <p:nvGraphicFramePr>
          <p:cNvPr id="11347" name="Group 83"/>
          <p:cNvGraphicFramePr>
            <a:graphicFrameLocks noGrp="1"/>
          </p:cNvGraphicFramePr>
          <p:nvPr>
            <p:extLst>
              <p:ext uri="{D42A27DB-BD31-4B8C-83A1-F6EECF244321}">
                <p14:modId xmlns:p14="http://schemas.microsoft.com/office/powerpoint/2010/main" val="1711541230"/>
              </p:ext>
            </p:extLst>
          </p:nvPr>
        </p:nvGraphicFramePr>
        <p:xfrm>
          <a:off x="714348" y="1071547"/>
          <a:ext cx="7508876" cy="5018519"/>
        </p:xfrm>
        <a:graphic>
          <a:graphicData uri="http://schemas.openxmlformats.org/drawingml/2006/table">
            <a:tbl>
              <a:tblPr/>
              <a:tblGrid>
                <a:gridCol w="2664283"/>
                <a:gridCol w="969570"/>
                <a:gridCol w="969571"/>
                <a:gridCol w="967941"/>
                <a:gridCol w="967941"/>
                <a:gridCol w="969570"/>
              </a:tblGrid>
              <a:tr h="380562">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SimSun" pitchFamily="2" charset="-122"/>
                        </a:rPr>
                        <a:t> US$ in millions</a:t>
                      </a:r>
                    </a:p>
                  </a:txBody>
                  <a:tcPr marL="9144" marR="9144" marT="9144" marB="0" anchor="ctr"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ＭＳ Ｐゴシック" pitchFamily="34" charset="-128"/>
                        </a:rPr>
                        <a:t>Q3 2012*</a:t>
                      </a:r>
                    </a:p>
                  </a:txBody>
                  <a:tcPr marL="9144" marR="9144" marT="9144" marB="0" anchor="ctr"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ＭＳ Ｐゴシック" pitchFamily="34" charset="-128"/>
                        </a:rPr>
                        <a:t>Q4 2012*</a:t>
                      </a:r>
                    </a:p>
                  </a:txBody>
                  <a:tcPr marL="9144" marR="9144" marT="9144" marB="0" anchor="ctr"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ＭＳ Ｐゴシック" pitchFamily="34" charset="-128"/>
                        </a:rPr>
                        <a:t>Q1 2013*</a:t>
                      </a:r>
                    </a:p>
                  </a:txBody>
                  <a:tcPr marL="9144" marR="9144" marT="9144" marB="0" anchor="ctr"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ＭＳ Ｐゴシック" pitchFamily="34" charset="-128"/>
                        </a:rPr>
                        <a:t>Q2 2013*</a:t>
                      </a:r>
                    </a:p>
                  </a:txBody>
                  <a:tcPr marL="9144" marR="9144" marT="9144" marB="0" anchor="ctr"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ea typeface="ＭＳ Ｐゴシック" pitchFamily="34" charset="-128"/>
                        </a:rPr>
                        <a:t>Q3 2013*</a:t>
                      </a:r>
                    </a:p>
                  </a:txBody>
                  <a:tcPr marL="9144" marR="9144" marT="9144" marB="0" anchor="ctr" horzOverflow="overflow">
                    <a:lnL>
                      <a:noFill/>
                    </a:lnL>
                    <a:lnR>
                      <a:noFill/>
                    </a:lnR>
                    <a:lnT>
                      <a:noFill/>
                    </a:lnT>
                    <a:lnB>
                      <a:noFill/>
                    </a:lnB>
                    <a:lnTlToBr>
                      <a:noFill/>
                    </a:lnTlToBr>
                    <a:lnBlToTr>
                      <a:noFill/>
                    </a:lnBlToTr>
                    <a:noFill/>
                  </a:tcPr>
                </a:tc>
              </a:tr>
              <a:tr h="348381">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Cash and Restricted Cash</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54.9</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67.4</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93.0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113.2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218.7</a:t>
                      </a:r>
                    </a:p>
                  </a:txBody>
                  <a:tcPr marL="9525" marR="9525" marT="9525" marB="0" anchor="b" horzOverflow="overflow">
                    <a:lnL>
                      <a:noFill/>
                    </a:lnL>
                    <a:lnR>
                      <a:noFill/>
                    </a:lnR>
                    <a:lnT>
                      <a:noFill/>
                    </a:lnT>
                    <a:lnB>
                      <a:noFill/>
                    </a:lnB>
                    <a:lnTlToBr>
                      <a:noFill/>
                    </a:lnTlToBr>
                    <a:lnBlToTr>
                      <a:noFill/>
                    </a:lnBlToTr>
                    <a:noFill/>
                  </a:tcPr>
                </a:tc>
              </a:tr>
              <a:tr h="335789">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Accounts Receivable (third parties)</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328.1</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274.9</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304.7</a:t>
                      </a:r>
                    </a:p>
                  </a:txBody>
                  <a:tcPr marL="9525" marR="9525" marT="9525" marB="0" anchor="b" horzOverflow="overflow">
                    <a:lnL>
                      <a:noFill/>
                    </a:lnL>
                    <a:lnR>
                      <a:noFill/>
                    </a:lnR>
                    <a:lnT>
                      <a:noFill/>
                    </a:lnT>
                    <a:lnB>
                      <a:noFill/>
                    </a:lnB>
                    <a:lnTlToBr>
                      <a:noFill/>
                    </a:lnTlToBr>
                    <a:lnBlToTr>
                      <a:noFill/>
                    </a:lnBlToTr>
                    <a:noFill/>
                  </a:tcPr>
                </a:tc>
                <a:tc>
                  <a:txBody>
                    <a:bodyPr/>
                    <a:lstStyle/>
                    <a:p>
                      <a:pPr algn="l" fontAlgn="b"/>
                      <a:r>
                        <a:rPr lang="zh-CN" altLang="en-US" sz="900" b="0" i="0" u="none" strike="noStrike" dirty="0">
                          <a:latin typeface="Arial"/>
                        </a:rPr>
                        <a:t>        </a:t>
                      </a:r>
                      <a:r>
                        <a:rPr lang="zh-CN" altLang="en-US" sz="900" b="0" i="0" u="none" strike="noStrike" dirty="0" smtClean="0">
                          <a:latin typeface="Arial"/>
                        </a:rPr>
                        <a:t>  </a:t>
                      </a:r>
                      <a:r>
                        <a:rPr kumimoji="0" lang="en-US" altLang="zh-CN" sz="1200" b="1" i="0" u="none" strike="noStrike" kern="1200" cap="none" normalizeH="0" baseline="0" dirty="0" smtClean="0">
                          <a:ln>
                            <a:noFill/>
                          </a:ln>
                          <a:solidFill>
                            <a:schemeClr val="tx1"/>
                          </a:solidFill>
                          <a:effectLst/>
                          <a:latin typeface="Arial" charset="0"/>
                          <a:ea typeface="ＭＳ Ｐゴシック" pitchFamily="34" charset="-128"/>
                          <a:cs typeface="+mn-cs"/>
                        </a:rPr>
                        <a:t>299.2</a:t>
                      </a:r>
                    </a:p>
                  </a:txBody>
                  <a:tcPr marL="0" marR="0" marT="0" marB="0" anchor="b">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230.3</a:t>
                      </a:r>
                    </a:p>
                  </a:txBody>
                  <a:tcPr marL="0" marR="0" marT="0" marB="0" anchor="b">
                    <a:lnL>
                      <a:noFill/>
                    </a:lnL>
                    <a:lnR>
                      <a:noFill/>
                    </a:lnR>
                    <a:lnT>
                      <a:noFill/>
                    </a:lnT>
                    <a:lnB>
                      <a:noFill/>
                    </a:lnB>
                    <a:lnTlToBr>
                      <a:noFill/>
                    </a:lnTlToBr>
                    <a:lnBlToTr>
                      <a:noFill/>
                    </a:lnBlToTr>
                    <a:noFill/>
                  </a:tcPr>
                </a:tc>
              </a:tr>
              <a:tr h="335789">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Inventories </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135.7</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84.7</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119.8</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86.3</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102.9</a:t>
                      </a:r>
                    </a:p>
                  </a:txBody>
                  <a:tcPr marL="9525" marR="9525" marT="9525" marB="0" anchor="b" horzOverflow="overflow">
                    <a:lnL>
                      <a:noFill/>
                    </a:lnL>
                    <a:lnR>
                      <a:noFill/>
                    </a:lnR>
                    <a:lnT>
                      <a:noFill/>
                    </a:lnT>
                    <a:lnB>
                      <a:noFill/>
                    </a:lnB>
                    <a:lnTlToBr>
                      <a:noFill/>
                    </a:lnTlToBr>
                    <a:lnBlToTr>
                      <a:noFill/>
                    </a:lnBlToTr>
                    <a:noFill/>
                  </a:tcPr>
                </a:tc>
              </a:tr>
              <a:tr h="31737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Advances to Suppliers (third parties)</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30.5</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10.2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29.2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16.2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15.2</a:t>
                      </a:r>
                    </a:p>
                  </a:txBody>
                  <a:tcPr marL="9525" marR="9525" marT="9525" marB="0" anchor="b" horzOverflow="overflow">
                    <a:lnL>
                      <a:noFill/>
                    </a:lnL>
                    <a:lnR>
                      <a:noFill/>
                    </a:lnR>
                    <a:lnT>
                      <a:noFill/>
                    </a:lnT>
                    <a:lnB>
                      <a:noFill/>
                    </a:lnB>
                    <a:lnTlToBr>
                      <a:noFill/>
                    </a:lnTlToBr>
                    <a:lnBlToTr>
                      <a:noFill/>
                    </a:lnBlToTr>
                    <a:noFill/>
                  </a:tcPr>
                </a:tc>
              </a:tr>
              <a:tr h="335789">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Net PP&amp;E</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550.3</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534.5</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527.5</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544.1</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544.4</a:t>
                      </a:r>
                    </a:p>
                  </a:txBody>
                  <a:tcPr marL="9525" marR="9525" marT="9525" marB="0" anchor="b" horzOverflow="overflow">
                    <a:lnL>
                      <a:noFill/>
                    </a:lnL>
                    <a:lnR>
                      <a:noFill/>
                    </a:lnR>
                    <a:lnT>
                      <a:noFill/>
                    </a:lnT>
                    <a:lnB>
                      <a:noFill/>
                    </a:lnB>
                    <a:lnTlToBr>
                      <a:noFill/>
                    </a:lnTlToBr>
                    <a:lnBlToTr>
                      <a:noFill/>
                    </a:lnBlToTr>
                    <a:noFill/>
                  </a:tcPr>
                </a:tc>
              </a:tr>
              <a:tr h="335789">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Total Assets</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1,441.2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1,343.9</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1570.0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1613.0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1700.1</a:t>
                      </a:r>
                    </a:p>
                  </a:txBody>
                  <a:tcPr marL="9525" marR="9525" marT="9525" marB="0" anchor="b" horzOverflow="overflow">
                    <a:lnL>
                      <a:noFill/>
                    </a:lnL>
                    <a:lnR>
                      <a:noFill/>
                    </a:lnR>
                    <a:lnT>
                      <a:noFill/>
                    </a:lnT>
                    <a:lnB>
                      <a:noFill/>
                    </a:lnB>
                    <a:lnTlToBr>
                      <a:noFill/>
                    </a:lnTlToBr>
                    <a:lnBlToTr>
                      <a:noFill/>
                    </a:lnBlToTr>
                    <a:noFill/>
                  </a:tcPr>
                </a:tc>
              </a:tr>
              <a:tr h="32459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Total Debt</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500.0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515.2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718.7</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675.0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641.5</a:t>
                      </a:r>
                    </a:p>
                  </a:txBody>
                  <a:tcPr marL="9525" marR="9525" marT="9525" marB="0" anchor="b" horzOverflow="overflow">
                    <a:lnL>
                      <a:noFill/>
                    </a:lnL>
                    <a:lnR>
                      <a:noFill/>
                    </a:lnR>
                    <a:lnT>
                      <a:noFill/>
                    </a:lnT>
                    <a:lnB>
                      <a:noFill/>
                    </a:lnB>
                    <a:lnTlToBr>
                      <a:noFill/>
                    </a:lnTlToBr>
                    <a:lnBlToTr>
                      <a:noFill/>
                    </a:lnBlToTr>
                    <a:noFill/>
                  </a:tcPr>
                </a:tc>
              </a:tr>
              <a:tr h="540306">
                <a:tc>
                  <a:txBody>
                    <a:bodyPr/>
                    <a:lstStyle/>
                    <a:p>
                      <a:pPr marL="0" marR="0" lvl="0" indent="0" algn="l" defTabSz="457200" rtl="0" eaLnBrk="1" fontAlgn="b" latinLnBrk="0" hangingPunct="1">
                        <a:lnSpc>
                          <a:spcPct val="100000"/>
                        </a:lnSpc>
                        <a:spcBef>
                          <a:spcPct val="0"/>
                        </a:spcBef>
                        <a:spcAft>
                          <a:spcPct val="0"/>
                        </a:spcAft>
                        <a:buClrTx/>
                        <a:buSzTx/>
                        <a:buFontTx/>
                        <a:buChar char="-"/>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Short-term Borrowings (incl. current portion of long-term borrowings, and bonds payable)</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390.5</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410.8</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397.0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386.2</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330.2</a:t>
                      </a:r>
                    </a:p>
                  </a:txBody>
                  <a:tcPr marL="9525" marR="9525" marT="9525" marB="0" anchor="b" horzOverflow="overflow">
                    <a:lnL>
                      <a:noFill/>
                    </a:lnL>
                    <a:lnR>
                      <a:noFill/>
                    </a:lnR>
                    <a:lnT>
                      <a:noFill/>
                    </a:lnT>
                    <a:lnB>
                      <a:noFill/>
                    </a:lnB>
                    <a:lnTlToBr>
                      <a:noFill/>
                    </a:lnTlToBr>
                    <a:lnBlToTr>
                      <a:noFill/>
                    </a:lnBlToTr>
                    <a:noFill/>
                  </a:tcPr>
                </a:tc>
              </a:tr>
              <a:tr h="313500">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-Long-term Borrowings</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43.8</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26.8</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ＭＳ Ｐゴシック" pitchFamily="34" charset="-128"/>
                        </a:rPr>
                        <a:t>55.4</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62.4</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62.6</a:t>
                      </a:r>
                    </a:p>
                  </a:txBody>
                  <a:tcPr marL="9525" marR="9525" marT="9525" marB="0" anchor="b" horzOverflow="overflow">
                    <a:lnL>
                      <a:noFill/>
                    </a:lnL>
                    <a:lnR>
                      <a:noFill/>
                    </a:lnR>
                    <a:lnT>
                      <a:noFill/>
                    </a:lnT>
                    <a:lnB>
                      <a:noFill/>
                    </a:lnB>
                    <a:lnTlToBr>
                      <a:noFill/>
                    </a:lnTlToBr>
                    <a:lnBlToTr>
                      <a:noFill/>
                    </a:lnBlToTr>
                    <a:noFill/>
                  </a:tcPr>
                </a:tc>
              </a:tr>
              <a:tr h="417042">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ＭＳ Ｐゴシック" pitchFamily="34" charset="-128"/>
                          <a:cs typeface="+mn-cs"/>
                        </a:rPr>
                        <a:t>-Convertible Senior Notes</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65.7</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77.6</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84.3</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zh-CN" altLang="en-US" sz="1200" b="1" i="0" u="none" strike="noStrike" kern="1200" cap="none" normalizeH="0" baseline="0" dirty="0" smtClean="0">
                          <a:ln>
                            <a:noFill/>
                          </a:ln>
                          <a:solidFill>
                            <a:srgbClr val="000000"/>
                          </a:solidFill>
                          <a:effectLst/>
                          <a:latin typeface="Arial" charset="0"/>
                          <a:ea typeface="ＭＳ Ｐゴシック" pitchFamily="34" charset="-128"/>
                          <a:cs typeface="+mn-cs"/>
                        </a:rPr>
                        <a:t>                  </a:t>
                      </a: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91.1 </a:t>
                      </a:r>
                    </a:p>
                  </a:txBody>
                  <a:tcPr marL="0" marR="0" marT="0" marB="0" anchor="b">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110.0</a:t>
                      </a:r>
                    </a:p>
                  </a:txBody>
                  <a:tcPr marL="0" marR="0" marT="0" marB="0" anchor="b">
                    <a:lnL>
                      <a:noFill/>
                    </a:lnL>
                    <a:lnR>
                      <a:noFill/>
                    </a:lnR>
                    <a:lnT>
                      <a:noFill/>
                    </a:lnT>
                    <a:lnB>
                      <a:noFill/>
                    </a:lnB>
                    <a:lnTlToBr>
                      <a:noFill/>
                    </a:lnTlToBr>
                    <a:lnBlToTr>
                      <a:noFill/>
                    </a:lnBlToTr>
                    <a:noFill/>
                  </a:tcPr>
                </a:tc>
              </a:tr>
              <a:tr h="344832">
                <a:tc>
                  <a:txBody>
                    <a:bodyPr/>
                    <a:lstStyle/>
                    <a:p>
                      <a:pPr marL="0" marR="0" lvl="0" indent="0" algn="l" defTabSz="457200" rtl="0" eaLnBrk="1" fontAlgn="b"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ＭＳ Ｐゴシック" pitchFamily="34" charset="-128"/>
                          <a:cs typeface="+mn-cs"/>
                        </a:rPr>
                        <a:t>-Bond payables</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182.0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135.3</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138.7</a:t>
                      </a:r>
                    </a:p>
                  </a:txBody>
                  <a:tcPr marL="9525" marR="9525" marT="9525" marB="0" anchor="b" horzOverflow="overflow">
                    <a:lnL>
                      <a:noFill/>
                    </a:lnL>
                    <a:lnR>
                      <a:noFill/>
                    </a:lnR>
                    <a:lnT>
                      <a:noFill/>
                    </a:lnT>
                    <a:lnB>
                      <a:noFill/>
                    </a:lnB>
                    <a:lnTlToBr>
                      <a:noFill/>
                    </a:lnTlToBr>
                    <a:lnBlToTr>
                      <a:noFill/>
                    </a:lnBlToTr>
                    <a:noFill/>
                  </a:tcPr>
                </a:tc>
              </a:tr>
              <a:tr h="335120">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Total Liabilities</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1,090.9</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1,123.3</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1368.7</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1400.0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1399.9</a:t>
                      </a:r>
                    </a:p>
                  </a:txBody>
                  <a:tcPr marL="9525" marR="9525" marT="9525" marB="0" anchor="b" horzOverflow="overflow">
                    <a:lnL>
                      <a:noFill/>
                    </a:lnL>
                    <a:lnR>
                      <a:noFill/>
                    </a:lnR>
                    <a:lnT>
                      <a:noFill/>
                    </a:lnT>
                    <a:lnB>
                      <a:noFill/>
                    </a:lnB>
                    <a:lnTlToBr>
                      <a:noFill/>
                    </a:lnTlToBr>
                    <a:lnBlToTr>
                      <a:noFill/>
                    </a:lnBlToTr>
                    <a:noFill/>
                  </a:tcPr>
                </a:tc>
              </a:tr>
              <a:tr h="335789">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Arial" charset="0"/>
                          <a:ea typeface="ＭＳ Ｐゴシック" pitchFamily="34" charset="-128"/>
                        </a:rPr>
                        <a:t>Total Shareholders' Equity</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347.3</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219.1</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charset="0"/>
                          <a:ea typeface="ＭＳ Ｐゴシック" pitchFamily="34" charset="-128"/>
                        </a:rPr>
                        <a:t>200.0</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charset="0"/>
                          <a:ea typeface="ＭＳ Ｐゴシック" pitchFamily="34" charset="-128"/>
                        </a:rPr>
                        <a:t>211.7</a:t>
                      </a: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altLang="zh-CN" sz="1200" b="1" i="0" u="none" strike="noStrike" kern="1200" cap="none" normalizeH="0" baseline="0" dirty="0" smtClean="0">
                          <a:ln>
                            <a:noFill/>
                          </a:ln>
                          <a:solidFill>
                            <a:srgbClr val="000000"/>
                          </a:solidFill>
                          <a:effectLst/>
                          <a:latin typeface="Arial" charset="0"/>
                          <a:ea typeface="ＭＳ Ｐゴシック" pitchFamily="34" charset="-128"/>
                          <a:cs typeface="+mn-cs"/>
                        </a:rPr>
                        <a:t>298.5</a:t>
                      </a:r>
                    </a:p>
                  </a:txBody>
                  <a:tcPr marL="9525" marR="9525" marT="9525" marB="0" anchor="b" horzOverflow="overflow">
                    <a:lnL>
                      <a:noFill/>
                    </a:lnL>
                    <a:lnR>
                      <a:noFill/>
                    </a:lnR>
                    <a:lnT>
                      <a:noFill/>
                    </a:lnT>
                    <a:lnB>
                      <a:noFill/>
                    </a:lnB>
                    <a:lnTlToBr>
                      <a:noFill/>
                    </a:lnTlToBr>
                    <a:lnBlToTr>
                      <a:noFill/>
                    </a:lnBlToTr>
                    <a:noFill/>
                  </a:tcPr>
                </a:tc>
              </a:tr>
            </a:tbl>
          </a:graphicData>
        </a:graphic>
      </p:graphicFrame>
      <p:cxnSp>
        <p:nvCxnSpPr>
          <p:cNvPr id="10319" name="Straight Connector 18"/>
          <p:cNvCxnSpPr>
            <a:cxnSpLocks noChangeShapeType="1"/>
          </p:cNvCxnSpPr>
          <p:nvPr/>
        </p:nvCxnSpPr>
        <p:spPr bwMode="auto">
          <a:xfrm flipH="1">
            <a:off x="7215206" y="1070324"/>
            <a:ext cx="31706" cy="5022972"/>
          </a:xfrm>
          <a:prstGeom prst="line">
            <a:avLst/>
          </a:prstGeom>
          <a:noFill/>
          <a:ln w="19050">
            <a:solidFill>
              <a:srgbClr val="FFC000"/>
            </a:solidFill>
            <a:prstDash val="sysDash"/>
            <a:round/>
            <a:headEnd/>
            <a:tailEnd/>
          </a:ln>
        </p:spPr>
      </p:cxnSp>
      <p:sp>
        <p:nvSpPr>
          <p:cNvPr id="10320" name="TextBox 9"/>
          <p:cNvSpPr txBox="1">
            <a:spLocks noChangeArrowheads="1"/>
          </p:cNvSpPr>
          <p:nvPr/>
        </p:nvSpPr>
        <p:spPr bwMode="auto">
          <a:xfrm>
            <a:off x="642910" y="6237312"/>
            <a:ext cx="1223963" cy="396875"/>
          </a:xfrm>
          <a:prstGeom prst="rect">
            <a:avLst/>
          </a:prstGeom>
          <a:noFill/>
          <a:ln w="9525">
            <a:noFill/>
            <a:miter lim="800000"/>
            <a:headEnd/>
            <a:tailEnd/>
          </a:ln>
        </p:spPr>
        <p:txBody>
          <a:bodyPr>
            <a:spAutoFit/>
          </a:bodyPr>
          <a:lstStyle/>
          <a:p>
            <a:r>
              <a:rPr lang="en-US" altLang="zh-CN" dirty="0" smtClean="0"/>
              <a:t>*(Unaudited)</a:t>
            </a:r>
          </a:p>
          <a:p>
            <a:endParaRPr lang="fr-CH" altLang="zh-CN" dirty="0"/>
          </a:p>
        </p:txBody>
      </p:sp>
      <p:sp>
        <p:nvSpPr>
          <p:cNvPr id="11" name="Rectangle 2" descr="Text Box: Title"/>
          <p:cNvSpPr txBox="1">
            <a:spLocks noChangeArrowheads="1"/>
          </p:cNvSpPr>
          <p:nvPr/>
        </p:nvSpPr>
        <p:spPr bwMode="gray">
          <a:xfrm>
            <a:off x="107950" y="425450"/>
            <a:ext cx="7219950" cy="263525"/>
          </a:xfrm>
          <a:prstGeom prst="rect">
            <a:avLst/>
          </a:prstGeom>
          <a:noFill/>
          <a:ln w="9525">
            <a:noFill/>
            <a:miter lim="800000"/>
            <a:headEnd/>
            <a:tailEnd/>
          </a:ln>
        </p:spPr>
        <p:txBody>
          <a:bodyPr lIns="0" tIns="0" rIns="0" bIns="0" anchor="b">
            <a:spAutoFit/>
          </a:bodyPr>
          <a:lstStyle/>
          <a:p>
            <a:pPr marL="457200">
              <a:lnSpc>
                <a:spcPct val="95000"/>
              </a:lnSpc>
              <a:defRPr/>
            </a:pPr>
            <a:r>
              <a:rPr lang="en-US" altLang="zh-CN" sz="1800" b="1" kern="0" dirty="0">
                <a:solidFill>
                  <a:schemeClr val="bg1"/>
                </a:solidFill>
                <a:effectLst>
                  <a:outerShdw blurRad="38100" dist="38100" dir="2700000" algn="tl">
                    <a:srgbClr val="000000">
                      <a:alpha val="43137"/>
                    </a:srgbClr>
                  </a:outerShdw>
                </a:effectLst>
                <a:ea typeface="宋体" charset="-122"/>
                <a:cs typeface="+mj-cs"/>
              </a:rPr>
              <a:t>Balance </a:t>
            </a:r>
            <a:r>
              <a:rPr lang="en-US" altLang="zh-CN" sz="1800" b="1" kern="0" dirty="0" smtClean="0">
                <a:solidFill>
                  <a:schemeClr val="bg1"/>
                </a:solidFill>
                <a:effectLst>
                  <a:outerShdw blurRad="38100" dist="38100" dir="2700000" algn="tl">
                    <a:srgbClr val="000000">
                      <a:alpha val="43137"/>
                    </a:srgbClr>
                  </a:outerShdw>
                </a:effectLst>
                <a:ea typeface="宋体" charset="-122"/>
                <a:cs typeface="+mj-cs"/>
              </a:rPr>
              <a:t>Sheet</a:t>
            </a:r>
            <a:endParaRPr lang="en-US" altLang="zh-CN" sz="1800" b="1" kern="0" dirty="0">
              <a:solidFill>
                <a:schemeClr val="bg1"/>
              </a:solidFill>
              <a:effectLst>
                <a:outerShdw blurRad="38100" dist="38100" dir="2700000" algn="tl">
                  <a:srgbClr val="000000">
                    <a:alpha val="43137"/>
                  </a:srgbClr>
                </a:outerShdw>
              </a:effectLst>
              <a:ea typeface="宋体" charset="-122"/>
              <a:cs typeface="+mj-cs"/>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DSMENUDOCLEVELBTNSTATES" val="&lt;btnStates&gt;&lt;btn tag=&quot;1001&quot; state=&quot;UP&quot;/&gt;&lt;/btnStates&gt;&#10;"/>
  <p:tag name="TAGS" val="&lt;tags&gt;&lt;tag n=&quot;ColorScheme&quot; v=&quot;1&quot; /&gt;&lt;tag n=&quot;Disclaimers&quot; v=&quot;&quot; /&gt;&lt;tag n=&quot;Language&quot; v=&quot;ENG&quot; /&gt;&lt;tag n=&quot;DatePrefix&quot; v=&quot;True&quot; /&gt;&lt;tag n=&quot;Date&quot; v=&quot;&quot; /&gt;&lt;tag n=&quot;OrgPrefix&quot; v=&quot;True&quot; /&gt;&lt;tag n=&quot;OrgUnit&quot; v=&quot;&quot; /&gt;&lt;tag n=&quot;ProdPrefix&quot; v=&quot;True&quot; /&gt;&lt;tag n=&quot;ProducedBy&quot; v=&quot;&quot; /&gt;&lt;tag n=&quot;Confidential&quot; v=&quot;True&quot; /&gt;&lt;tag n=&quot;Draft&quot; v=&quot;False&quot; /&gt;&lt;tag n=&quot;Internal&quot; v=&quot;False&quot; /&gt;&lt;tag n=&quot;HasFilename&quot; v=&quot;False&quot; /&gt;&lt;tag n=&quot;HasDate&quot; v=&quot;False&quot; /&gt;&lt;tag n=&quot;HasTime&quot; v=&quot;False&quot; /&gt;&lt;tag n=&quot;AppVer&quot; v=&quot;72&quot; /&gt;&lt;tag n=&quot;DisclaimerVer&quot; v=&quot;72&quot; /&gt;&lt;tag n=&quot;FssSaveTime&quot; v=&quot;12:00:00 AM&quot; /&gt;&lt;tag n=&quot;FssPath&quot; v=&quot;&quot; /&gt;&lt;tag n=&quot;FssId&quot; v=&quot;&quot; /&gt;&lt;tag n=&quot;FssVersion&quot; v=&quot;&quot; /&gt;&lt;/tags&gt;"/>
</p:tagLst>
</file>

<file path=ppt/tags/tag2.xml><?xml version="1.0" encoding="utf-8"?>
<p:tagLst xmlns:a="http://schemas.openxmlformats.org/drawingml/2006/main" xmlns:r="http://schemas.openxmlformats.org/officeDocument/2006/relationships" xmlns:p="http://schemas.openxmlformats.org/presentationml/2006/main">
  <p:tag name="TAGS" val="&lt;tags&gt;&lt;tag n=&quot;id&quot; v=&quot;1&quot; /&gt;&lt;tag n=&quot;name&quot; v=&quot;CoverPageStandard&quot; /&gt;&lt;/tags&gt;"/>
</p:tagLst>
</file>

<file path=ppt/theme/theme1.xml><?xml version="1.0" encoding="utf-8"?>
<a:theme xmlns:a="http://schemas.openxmlformats.org/drawingml/2006/main" name="CoverNoImages">
  <a:themeElements>
    <a:clrScheme name="CoverNoImages 1">
      <a:dk1>
        <a:srgbClr val="000000"/>
      </a:dk1>
      <a:lt1>
        <a:srgbClr val="FFFFFF"/>
      </a:lt1>
      <a:dk2>
        <a:srgbClr val="7898B3"/>
      </a:dk2>
      <a:lt2>
        <a:srgbClr val="C8C1BC"/>
      </a:lt2>
      <a:accent1>
        <a:srgbClr val="255B89"/>
      </a:accent1>
      <a:accent2>
        <a:srgbClr val="91867E"/>
      </a:accent2>
      <a:accent3>
        <a:srgbClr val="FFFFFF"/>
      </a:accent3>
      <a:accent4>
        <a:srgbClr val="000000"/>
      </a:accent4>
      <a:accent5>
        <a:srgbClr val="ACB5C4"/>
      </a:accent5>
      <a:accent6>
        <a:srgbClr val="837972"/>
      </a:accent6>
      <a:hlink>
        <a:srgbClr val="9D0E2D"/>
      </a:hlink>
      <a:folHlink>
        <a:srgbClr val="6CCBED"/>
      </a:folHlink>
    </a:clrScheme>
    <a:fontScheme name="CoverNoImage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95000"/>
          </a:lnSpc>
          <a:spcBef>
            <a:spcPct val="0"/>
          </a:spcBef>
          <a:spcAft>
            <a:spcPct val="0"/>
          </a:spcAft>
          <a:buClr>
            <a:schemeClr val="bg1"/>
          </a:buClr>
          <a:buSzTx/>
          <a:buFontTx/>
          <a:buNone/>
          <a:tabLst/>
          <a:defRPr kumimoji="0" lang="en-US" sz="1000" b="1" i="0" u="none" strike="noStrike" cap="none" normalizeH="0" baseline="0">
            <a:ln>
              <a:noFill/>
            </a:ln>
            <a:solidFill>
              <a:schemeClr val="tx1"/>
            </a:solidFill>
            <a:effectLst/>
            <a:latin typeface="Arial" pitchFamily="-111" charset="-5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95000"/>
          </a:lnSpc>
          <a:spcBef>
            <a:spcPct val="0"/>
          </a:spcBef>
          <a:spcAft>
            <a:spcPct val="0"/>
          </a:spcAft>
          <a:buClr>
            <a:schemeClr val="bg1"/>
          </a:buClr>
          <a:buSzTx/>
          <a:buFontTx/>
          <a:buNone/>
          <a:tabLst/>
          <a:defRPr kumimoji="0" lang="en-US" sz="1000" b="1" i="0" u="none" strike="noStrike" cap="none" normalizeH="0" baseline="0">
            <a:ln>
              <a:noFill/>
            </a:ln>
            <a:solidFill>
              <a:schemeClr val="tx1"/>
            </a:solidFill>
            <a:effectLst/>
            <a:latin typeface="Arial" pitchFamily="-111" charset="-52"/>
          </a:defRPr>
        </a:defPPr>
      </a:lstStyle>
    </a:lnDef>
  </a:objectDefaults>
  <a:extraClrSchemeLst>
    <a:extraClrScheme>
      <a:clrScheme name="CoverNoImages 1">
        <a:dk1>
          <a:srgbClr val="000000"/>
        </a:dk1>
        <a:lt1>
          <a:srgbClr val="FFFFFF"/>
        </a:lt1>
        <a:dk2>
          <a:srgbClr val="7898B3"/>
        </a:dk2>
        <a:lt2>
          <a:srgbClr val="C8C1BC"/>
        </a:lt2>
        <a:accent1>
          <a:srgbClr val="255B89"/>
        </a:accent1>
        <a:accent2>
          <a:srgbClr val="91867E"/>
        </a:accent2>
        <a:accent3>
          <a:srgbClr val="FFFFFF"/>
        </a:accent3>
        <a:accent4>
          <a:srgbClr val="000000"/>
        </a:accent4>
        <a:accent5>
          <a:srgbClr val="ACB5C4"/>
        </a:accent5>
        <a:accent6>
          <a:srgbClr val="837972"/>
        </a:accent6>
        <a:hlink>
          <a:srgbClr val="9D0E2D"/>
        </a:hlink>
        <a:folHlink>
          <a:srgbClr val="6CCBED"/>
        </a:folHlink>
      </a:clrScheme>
      <a:clrMap bg1="lt1" tx1="dk1" bg2="lt2" tx2="dk2" accent1="accent1" accent2="accent2" accent3="accent3" accent4="accent4" accent5="accent5" accent6="accent6" hlink="hlink" folHlink="folHlink"/>
    </a:extraClrScheme>
    <a:extraClrScheme>
      <a:clrScheme name="CoverNoImages 2">
        <a:dk1>
          <a:srgbClr val="C8C1BC"/>
        </a:dk1>
        <a:lt1>
          <a:srgbClr val="FFFFFF"/>
        </a:lt1>
        <a:dk2>
          <a:srgbClr val="003560"/>
        </a:dk2>
        <a:lt2>
          <a:srgbClr val="7898B3"/>
        </a:lt2>
        <a:accent1>
          <a:srgbClr val="255B89"/>
        </a:accent1>
        <a:accent2>
          <a:srgbClr val="91867E"/>
        </a:accent2>
        <a:accent3>
          <a:srgbClr val="AAAEB6"/>
        </a:accent3>
        <a:accent4>
          <a:srgbClr val="DADADA"/>
        </a:accent4>
        <a:accent5>
          <a:srgbClr val="ACB5C4"/>
        </a:accent5>
        <a:accent6>
          <a:srgbClr val="837972"/>
        </a:accent6>
        <a:hlink>
          <a:srgbClr val="9D0E2D"/>
        </a:hlink>
        <a:folHlink>
          <a:srgbClr val="6CCBED"/>
        </a:folHlink>
      </a:clrScheme>
      <a:clrMap bg1="dk2" tx1="lt1" bg2="dk1" tx2="lt2" accent1="accent1" accent2="accent2" accent3="accent3" accent4="accent4" accent5="accent5" accent6="accent6" hlink="hlink" folHlink="folHlink"/>
    </a:extraClrScheme>
    <a:extraClrScheme>
      <a:clrScheme name="CoverNoImages 3">
        <a:dk1>
          <a:srgbClr val="000000"/>
        </a:dk1>
        <a:lt1>
          <a:srgbClr val="FFFFFF"/>
        </a:lt1>
        <a:dk2>
          <a:srgbClr val="7898B3"/>
        </a:dk2>
        <a:lt2>
          <a:srgbClr val="C8C1BC"/>
        </a:lt2>
        <a:accent1>
          <a:srgbClr val="104E86"/>
        </a:accent1>
        <a:accent2>
          <a:srgbClr val="D1E1BA"/>
        </a:accent2>
        <a:accent3>
          <a:srgbClr val="FFFFFF"/>
        </a:accent3>
        <a:accent4>
          <a:srgbClr val="000000"/>
        </a:accent4>
        <a:accent5>
          <a:srgbClr val="AAB2C3"/>
        </a:accent5>
        <a:accent6>
          <a:srgbClr val="BDCCA8"/>
        </a:accent6>
        <a:hlink>
          <a:srgbClr val="579003"/>
        </a:hlink>
        <a:folHlink>
          <a:srgbClr val="BBDAF7"/>
        </a:folHlink>
      </a:clrScheme>
      <a:clrMap bg1="lt1" tx1="dk1" bg2="lt2" tx2="dk2" accent1="accent1" accent2="accent2" accent3="accent3" accent4="accent4" accent5="accent5" accent6="accent6" hlink="hlink" folHlink="folHlink"/>
    </a:extraClrScheme>
    <a:extraClrScheme>
      <a:clrScheme name="CoverNoImages 4">
        <a:dk1>
          <a:srgbClr val="000000"/>
        </a:dk1>
        <a:lt1>
          <a:srgbClr val="FFFFFF"/>
        </a:lt1>
        <a:dk2>
          <a:srgbClr val="7898B3"/>
        </a:dk2>
        <a:lt2>
          <a:srgbClr val="C8C1BC"/>
        </a:lt2>
        <a:accent1>
          <a:srgbClr val="579003"/>
        </a:accent1>
        <a:accent2>
          <a:srgbClr val="D1E1BA"/>
        </a:accent2>
        <a:accent3>
          <a:srgbClr val="FFFFFF"/>
        </a:accent3>
        <a:accent4>
          <a:srgbClr val="000000"/>
        </a:accent4>
        <a:accent5>
          <a:srgbClr val="B4C6AA"/>
        </a:accent5>
        <a:accent6>
          <a:srgbClr val="BDCCA8"/>
        </a:accent6>
        <a:hlink>
          <a:srgbClr val="1464AC"/>
        </a:hlink>
        <a:folHlink>
          <a:srgbClr val="BBDAF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1_FlysheetAndBody">
  <a:themeElements>
    <a:clrScheme name="FlysheetAndBody 4">
      <a:dk1>
        <a:srgbClr val="000000"/>
      </a:dk1>
      <a:lt1>
        <a:srgbClr val="FFFFFF"/>
      </a:lt1>
      <a:dk2>
        <a:srgbClr val="7898B3"/>
      </a:dk2>
      <a:lt2>
        <a:srgbClr val="C8C1BC"/>
      </a:lt2>
      <a:accent1>
        <a:srgbClr val="579003"/>
      </a:accent1>
      <a:accent2>
        <a:srgbClr val="D1E1BA"/>
      </a:accent2>
      <a:accent3>
        <a:srgbClr val="FFFFFF"/>
      </a:accent3>
      <a:accent4>
        <a:srgbClr val="000000"/>
      </a:accent4>
      <a:accent5>
        <a:srgbClr val="B4C6AA"/>
      </a:accent5>
      <a:accent6>
        <a:srgbClr val="BDCCA8"/>
      </a:accent6>
      <a:hlink>
        <a:srgbClr val="1464AC"/>
      </a:hlink>
      <a:folHlink>
        <a:srgbClr val="BBDAF7"/>
      </a:folHlink>
    </a:clrScheme>
    <a:fontScheme name="11_FlysheetAndBody">
      <a:majorFont>
        <a:latin typeface=""/>
        <a:ea typeface="MS PGothic"/>
        <a:cs typeface="ＭＳ Ｐゴシック"/>
      </a:majorFont>
      <a:minorFont>
        <a:latin typeface=""/>
        <a:ea typeface="MS PGothic"/>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95000"/>
          </a:lnSpc>
          <a:spcBef>
            <a:spcPct val="0"/>
          </a:spcBef>
          <a:spcAft>
            <a:spcPct val="0"/>
          </a:spcAft>
          <a:buClr>
            <a:schemeClr val="bg1"/>
          </a:buClr>
          <a:buSzTx/>
          <a:buFontTx/>
          <a:buNone/>
          <a:tabLst/>
          <a:defRPr kumimoji="0" lang="en-US" sz="1000" b="1" i="0" u="none" strike="noStrike" cap="none" normalizeH="0" baseline="0">
            <a:ln>
              <a:noFill/>
            </a:ln>
            <a:solidFill>
              <a:schemeClr val="tx1"/>
            </a:solidFill>
            <a:effectLst/>
            <a:latin typeface="Arial" pitchFamily="-111" charset="-5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95000"/>
          </a:lnSpc>
          <a:spcBef>
            <a:spcPct val="0"/>
          </a:spcBef>
          <a:spcAft>
            <a:spcPct val="0"/>
          </a:spcAft>
          <a:buClr>
            <a:schemeClr val="bg1"/>
          </a:buClr>
          <a:buSzTx/>
          <a:buFontTx/>
          <a:buNone/>
          <a:tabLst/>
          <a:defRPr kumimoji="0" lang="en-US" sz="1000" b="1" i="0" u="none" strike="noStrike" cap="none" normalizeH="0" baseline="0">
            <a:ln>
              <a:noFill/>
            </a:ln>
            <a:solidFill>
              <a:schemeClr val="tx1"/>
            </a:solidFill>
            <a:effectLst/>
            <a:latin typeface="Arial" pitchFamily="-111" charset="-52"/>
          </a:defRPr>
        </a:defPPr>
      </a:lstStyle>
    </a:lnDef>
  </a:objectDefaults>
  <a:extraClrSchemeLst>
    <a:extraClrScheme>
      <a:clrScheme name="FlysheetAndBody 1">
        <a:dk1>
          <a:srgbClr val="000000"/>
        </a:dk1>
        <a:lt1>
          <a:srgbClr val="FFFFFF"/>
        </a:lt1>
        <a:dk2>
          <a:srgbClr val="7898B3"/>
        </a:dk2>
        <a:lt2>
          <a:srgbClr val="C8C1BC"/>
        </a:lt2>
        <a:accent1>
          <a:srgbClr val="255B89"/>
        </a:accent1>
        <a:accent2>
          <a:srgbClr val="91867E"/>
        </a:accent2>
        <a:accent3>
          <a:srgbClr val="FFFFFF"/>
        </a:accent3>
        <a:accent4>
          <a:srgbClr val="000000"/>
        </a:accent4>
        <a:accent5>
          <a:srgbClr val="ACB5C4"/>
        </a:accent5>
        <a:accent6>
          <a:srgbClr val="837972"/>
        </a:accent6>
        <a:hlink>
          <a:srgbClr val="9D0E2D"/>
        </a:hlink>
        <a:folHlink>
          <a:srgbClr val="6CCBED"/>
        </a:folHlink>
      </a:clrScheme>
      <a:clrMap bg1="lt1" tx1="dk1" bg2="lt2" tx2="dk2" accent1="accent1" accent2="accent2" accent3="accent3" accent4="accent4" accent5="accent5" accent6="accent6" hlink="hlink" folHlink="folHlink"/>
    </a:extraClrScheme>
    <a:extraClrScheme>
      <a:clrScheme name="FlysheetAndBody 2">
        <a:dk1>
          <a:srgbClr val="C8C1BC"/>
        </a:dk1>
        <a:lt1>
          <a:srgbClr val="FFFFFF"/>
        </a:lt1>
        <a:dk2>
          <a:srgbClr val="003560"/>
        </a:dk2>
        <a:lt2>
          <a:srgbClr val="7898B3"/>
        </a:lt2>
        <a:accent1>
          <a:srgbClr val="255B89"/>
        </a:accent1>
        <a:accent2>
          <a:srgbClr val="91867E"/>
        </a:accent2>
        <a:accent3>
          <a:srgbClr val="AAAEB6"/>
        </a:accent3>
        <a:accent4>
          <a:srgbClr val="DADADA"/>
        </a:accent4>
        <a:accent5>
          <a:srgbClr val="ACB5C4"/>
        </a:accent5>
        <a:accent6>
          <a:srgbClr val="837972"/>
        </a:accent6>
        <a:hlink>
          <a:srgbClr val="9D0E2D"/>
        </a:hlink>
        <a:folHlink>
          <a:srgbClr val="6CCBED"/>
        </a:folHlink>
      </a:clrScheme>
      <a:clrMap bg1="dk2" tx1="lt1" bg2="dk1" tx2="lt2" accent1="accent1" accent2="accent2" accent3="accent3" accent4="accent4" accent5="accent5" accent6="accent6" hlink="hlink" folHlink="folHlink"/>
    </a:extraClrScheme>
    <a:extraClrScheme>
      <a:clrScheme name="FlysheetAndBody 3">
        <a:dk1>
          <a:srgbClr val="000000"/>
        </a:dk1>
        <a:lt1>
          <a:srgbClr val="FFFFFF"/>
        </a:lt1>
        <a:dk2>
          <a:srgbClr val="7898B3"/>
        </a:dk2>
        <a:lt2>
          <a:srgbClr val="C8C1BC"/>
        </a:lt2>
        <a:accent1>
          <a:srgbClr val="104E86"/>
        </a:accent1>
        <a:accent2>
          <a:srgbClr val="D1E1BA"/>
        </a:accent2>
        <a:accent3>
          <a:srgbClr val="FFFFFF"/>
        </a:accent3>
        <a:accent4>
          <a:srgbClr val="000000"/>
        </a:accent4>
        <a:accent5>
          <a:srgbClr val="AAB2C3"/>
        </a:accent5>
        <a:accent6>
          <a:srgbClr val="BDCCA8"/>
        </a:accent6>
        <a:hlink>
          <a:srgbClr val="579003"/>
        </a:hlink>
        <a:folHlink>
          <a:srgbClr val="BBDAF7"/>
        </a:folHlink>
      </a:clrScheme>
      <a:clrMap bg1="lt1" tx1="dk1" bg2="lt2" tx2="dk2" accent1="accent1" accent2="accent2" accent3="accent3" accent4="accent4" accent5="accent5" accent6="accent6" hlink="hlink" folHlink="folHlink"/>
    </a:extraClrScheme>
    <a:extraClrScheme>
      <a:clrScheme name="FlysheetAndBody 4">
        <a:dk1>
          <a:srgbClr val="000000"/>
        </a:dk1>
        <a:lt1>
          <a:srgbClr val="FFFFFF"/>
        </a:lt1>
        <a:dk2>
          <a:srgbClr val="7898B3"/>
        </a:dk2>
        <a:lt2>
          <a:srgbClr val="C8C1BC"/>
        </a:lt2>
        <a:accent1>
          <a:srgbClr val="579003"/>
        </a:accent1>
        <a:accent2>
          <a:srgbClr val="D1E1BA"/>
        </a:accent2>
        <a:accent3>
          <a:srgbClr val="FFFFFF"/>
        </a:accent3>
        <a:accent4>
          <a:srgbClr val="000000"/>
        </a:accent4>
        <a:accent5>
          <a:srgbClr val="B4C6AA"/>
        </a:accent5>
        <a:accent6>
          <a:srgbClr val="BDCCA8"/>
        </a:accent6>
        <a:hlink>
          <a:srgbClr val="1464AC"/>
        </a:hlink>
        <a:folHlink>
          <a:srgbClr val="BBDAF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23065</TotalTime>
  <Words>1528</Words>
  <Application>Microsoft Office PowerPoint</Application>
  <PresentationFormat>On-screen Show (4:3)</PresentationFormat>
  <Paragraphs>341</Paragraphs>
  <Slides>10</Slides>
  <Notes>9</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13" baseType="lpstr">
      <vt:lpstr>CoverNoImages</vt:lpstr>
      <vt:lpstr>11_FlysheetAndBody</vt:lpstr>
      <vt:lpstr>Worksheet</vt:lpstr>
      <vt:lpstr>JinkoSolar Holding Co., Ltd. </vt:lpstr>
      <vt:lpstr>Disclaimer</vt:lpstr>
      <vt:lpstr>Financial Highlights and Outlook </vt:lpstr>
      <vt:lpstr>Capacity and Shipment  </vt:lpstr>
      <vt:lpstr>Significant Cost per Watt Reduction</vt:lpstr>
      <vt:lpstr>Downstream Project List</vt:lpstr>
      <vt:lpstr>Quarterly Financial Highlights</vt:lpstr>
      <vt:lpstr>P&amp;L Summary </vt:lpstr>
      <vt:lpstr>PowerPoint Presentation</vt:lpstr>
      <vt:lpstr>PowerPoint Presentation</vt:lpstr>
    </vt:vector>
  </TitlesOfParts>
  <Company>Credit Suisse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JinkoSolar Holding Co., Ltd.</dc:title>
  <dc:subject>DESPLENDOR\Roadshow\Final\Final\Victory investor presentation_ENG_(wo P15).PPT</dc:subject>
  <dc:creator>Catherine</dc:creator>
  <cp:lastModifiedBy>Michelle Liwanag</cp:lastModifiedBy>
  <cp:revision>2001</cp:revision>
  <cp:lastPrinted>2010-05-04T18:19:44Z</cp:lastPrinted>
  <dcterms:created xsi:type="dcterms:W3CDTF">2010-03-21T03:57:57Z</dcterms:created>
  <dcterms:modified xsi:type="dcterms:W3CDTF">2017-03-07T01:48:26Z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Type">
    <vt:i4>0</vt:i4>
  </property>
</Properties>
</file>